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8288000" cy="10287000"/>
  <p:notesSz cx="6858000" cy="9144000"/>
  <p:embeddedFontLst>
    <p:embeddedFont>
      <p:font typeface="Abril Fatface" panose="02000503000000020003" pitchFamily="2" charset="-18"/>
      <p:regular r:id="rId37"/>
    </p:embeddedFont>
    <p:embeddedFont>
      <p:font typeface="Holla" panose="020B0604020202020204" charset="0"/>
      <p:regular r:id="rId38"/>
    </p:embeddedFont>
    <p:embeddedFont>
      <p:font typeface="Zing Rust Base" panose="020B0604020202020204" charset="-18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11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22.png"/><Relationship Id="rId7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7.png"/><Relationship Id="rId7" Type="http://schemas.openxmlformats.org/officeDocument/2006/relationships/image" Target="../media/image10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259300" y="9220200"/>
            <a:ext cx="107990" cy="3397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1</a:t>
            </a:r>
          </a:p>
        </p:txBody>
      </p:sp>
      <p:sp>
        <p:nvSpPr>
          <p:cNvPr id="4" name="Freeform 4"/>
          <p:cNvSpPr/>
          <p:nvPr/>
        </p:nvSpPr>
        <p:spPr>
          <a:xfrm rot="-364306" flipH="1">
            <a:off x="12833972" y="5692664"/>
            <a:ext cx="6309194" cy="4760813"/>
          </a:xfrm>
          <a:custGeom>
            <a:avLst/>
            <a:gdLst/>
            <a:ahLst/>
            <a:cxnLst/>
            <a:rect l="l" t="t" r="r" b="b"/>
            <a:pathLst>
              <a:path w="6309194" h="4760813">
                <a:moveTo>
                  <a:pt x="6309194" y="0"/>
                </a:moveTo>
                <a:lnTo>
                  <a:pt x="0" y="0"/>
                </a:lnTo>
                <a:lnTo>
                  <a:pt x="0" y="4760813"/>
                </a:lnTo>
                <a:lnTo>
                  <a:pt x="6309194" y="4760813"/>
                </a:lnTo>
                <a:lnTo>
                  <a:pt x="6309194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692376" y="4201354"/>
            <a:ext cx="6805188" cy="6337331"/>
          </a:xfrm>
          <a:custGeom>
            <a:avLst/>
            <a:gdLst/>
            <a:ahLst/>
            <a:cxnLst/>
            <a:rect l="l" t="t" r="r" b="b"/>
            <a:pathLst>
              <a:path w="6805188" h="6337331">
                <a:moveTo>
                  <a:pt x="6805187" y="0"/>
                </a:moveTo>
                <a:lnTo>
                  <a:pt x="0" y="0"/>
                </a:lnTo>
                <a:lnTo>
                  <a:pt x="0" y="6337331"/>
                </a:lnTo>
                <a:lnTo>
                  <a:pt x="6805187" y="6337331"/>
                </a:lnTo>
                <a:lnTo>
                  <a:pt x="6805187" y="0"/>
                </a:lnTo>
                <a:close/>
              </a:path>
            </a:pathLst>
          </a:custGeom>
          <a:blipFill>
            <a:blip r:embed="rId4">
              <a:alphaModFix amt="75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267129" y="2314119"/>
            <a:ext cx="4288111" cy="4114800"/>
          </a:xfrm>
          <a:custGeom>
            <a:avLst/>
            <a:gdLst/>
            <a:ahLst/>
            <a:cxnLst/>
            <a:rect l="l" t="t" r="r" b="b"/>
            <a:pathLst>
              <a:path w="4288111" h="4114800">
                <a:moveTo>
                  <a:pt x="0" y="0"/>
                </a:moveTo>
                <a:lnTo>
                  <a:pt x="4288111" y="0"/>
                </a:lnTo>
                <a:lnTo>
                  <a:pt x="42881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15244" y="2314119"/>
            <a:ext cx="4288111" cy="4114800"/>
          </a:xfrm>
          <a:custGeom>
            <a:avLst/>
            <a:gdLst/>
            <a:ahLst/>
            <a:cxnLst/>
            <a:rect l="l" t="t" r="r" b="b"/>
            <a:pathLst>
              <a:path w="4288111" h="4114800">
                <a:moveTo>
                  <a:pt x="0" y="0"/>
                </a:moveTo>
                <a:lnTo>
                  <a:pt x="4288112" y="0"/>
                </a:lnTo>
                <a:lnTo>
                  <a:pt x="42881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29121" y="3083516"/>
            <a:ext cx="15829759" cy="200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3"/>
              </a:lnSpc>
            </a:pPr>
            <a:r>
              <a:rPr lang="en-US" sz="11731" dirty="0" err="1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Paștele</a:t>
            </a:r>
            <a:r>
              <a:rPr lang="en-US" sz="11731" dirty="0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 </a:t>
            </a:r>
            <a:r>
              <a:rPr lang="en-US" sz="11731" dirty="0" err="1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prin</a:t>
            </a:r>
            <a:r>
              <a:rPr lang="en-US" sz="11731" dirty="0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 </a:t>
            </a:r>
            <a:r>
              <a:rPr lang="en-US" sz="11731" dirty="0" err="1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ochi</a:t>
            </a:r>
            <a:r>
              <a:rPr lang="en-US" sz="11731" dirty="0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 de </a:t>
            </a:r>
            <a:r>
              <a:rPr lang="en-US" sz="11731" dirty="0" err="1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copil</a:t>
            </a:r>
            <a:endParaRPr lang="en-US" sz="11731" dirty="0">
              <a:solidFill>
                <a:srgbClr val="80992E"/>
              </a:solidFill>
              <a:latin typeface="Holla"/>
              <a:ea typeface="Holla"/>
              <a:cs typeface="Holla"/>
              <a:sym typeface="Holl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299431" y="952500"/>
            <a:ext cx="13689138" cy="687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4"/>
              </a:lnSpc>
            </a:pPr>
            <a:r>
              <a:rPr lang="en-US" sz="4038" dirty="0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Centro de </a:t>
            </a:r>
            <a:r>
              <a:rPr lang="en-US" sz="4038" dirty="0" err="1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Educacion</a:t>
            </a:r>
            <a:r>
              <a:rPr lang="en-US" sz="4038" dirty="0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 </a:t>
            </a:r>
            <a:r>
              <a:rPr lang="en-US" sz="4038" dirty="0" err="1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Abierta</a:t>
            </a:r>
            <a:endParaRPr lang="en-US" sz="4038" dirty="0">
              <a:solidFill>
                <a:srgbClr val="80992E"/>
              </a:solidFill>
              <a:latin typeface="Holla"/>
              <a:ea typeface="Holla"/>
              <a:cs typeface="Holla"/>
              <a:sym typeface="Holla"/>
            </a:endParaRPr>
          </a:p>
        </p:txBody>
      </p:sp>
      <p:sp>
        <p:nvSpPr>
          <p:cNvPr id="10" name="Freeform 10"/>
          <p:cNvSpPr/>
          <p:nvPr/>
        </p:nvSpPr>
        <p:spPr>
          <a:xfrm rot="2387497">
            <a:off x="14759347" y="-416912"/>
            <a:ext cx="4288111" cy="4114800"/>
          </a:xfrm>
          <a:custGeom>
            <a:avLst/>
            <a:gdLst/>
            <a:ahLst/>
            <a:cxnLst/>
            <a:rect l="l" t="t" r="r" b="b"/>
            <a:pathLst>
              <a:path w="4288111" h="4114800">
                <a:moveTo>
                  <a:pt x="0" y="0"/>
                </a:moveTo>
                <a:lnTo>
                  <a:pt x="4288111" y="0"/>
                </a:lnTo>
                <a:lnTo>
                  <a:pt x="42881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577894" y="-214962"/>
            <a:ext cx="4288111" cy="4114800"/>
          </a:xfrm>
          <a:custGeom>
            <a:avLst/>
            <a:gdLst/>
            <a:ahLst/>
            <a:cxnLst/>
            <a:rect l="l" t="t" r="r" b="b"/>
            <a:pathLst>
              <a:path w="4288111" h="4114800">
                <a:moveTo>
                  <a:pt x="0" y="0"/>
                </a:moveTo>
                <a:lnTo>
                  <a:pt x="4288112" y="0"/>
                </a:lnTo>
                <a:lnTo>
                  <a:pt x="42881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7442973">
            <a:off x="1638015" y="-2159482"/>
            <a:ext cx="4288111" cy="4114800"/>
          </a:xfrm>
          <a:custGeom>
            <a:avLst/>
            <a:gdLst/>
            <a:ahLst/>
            <a:cxnLst/>
            <a:rect l="l" t="t" r="r" b="b"/>
            <a:pathLst>
              <a:path w="4288111" h="4114800">
                <a:moveTo>
                  <a:pt x="0" y="0"/>
                </a:moveTo>
                <a:lnTo>
                  <a:pt x="4288111" y="0"/>
                </a:lnTo>
                <a:lnTo>
                  <a:pt x="42881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21853">
            <a:off x="5172791" y="-2780206"/>
            <a:ext cx="4288111" cy="4114800"/>
          </a:xfrm>
          <a:custGeom>
            <a:avLst/>
            <a:gdLst/>
            <a:ahLst/>
            <a:cxnLst/>
            <a:rect l="l" t="t" r="r" b="b"/>
            <a:pathLst>
              <a:path w="4288111" h="4114800">
                <a:moveTo>
                  <a:pt x="0" y="0"/>
                </a:moveTo>
                <a:lnTo>
                  <a:pt x="4288111" y="0"/>
                </a:lnTo>
                <a:lnTo>
                  <a:pt x="42881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21853">
            <a:off x="6932139" y="-2810105"/>
            <a:ext cx="4288111" cy="4114800"/>
          </a:xfrm>
          <a:custGeom>
            <a:avLst/>
            <a:gdLst/>
            <a:ahLst/>
            <a:cxnLst/>
            <a:rect l="l" t="t" r="r" b="b"/>
            <a:pathLst>
              <a:path w="4288111" h="4114800">
                <a:moveTo>
                  <a:pt x="0" y="0"/>
                </a:moveTo>
                <a:lnTo>
                  <a:pt x="4288111" y="0"/>
                </a:lnTo>
                <a:lnTo>
                  <a:pt x="42881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21853">
            <a:off x="9969465" y="-2780206"/>
            <a:ext cx="4288111" cy="4114800"/>
          </a:xfrm>
          <a:custGeom>
            <a:avLst/>
            <a:gdLst/>
            <a:ahLst/>
            <a:cxnLst/>
            <a:rect l="l" t="t" r="r" b="b"/>
            <a:pathLst>
              <a:path w="4288111" h="4114800">
                <a:moveTo>
                  <a:pt x="0" y="0"/>
                </a:moveTo>
                <a:lnTo>
                  <a:pt x="4288111" y="0"/>
                </a:lnTo>
                <a:lnTo>
                  <a:pt x="42881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21853">
            <a:off x="12106728" y="-2057400"/>
            <a:ext cx="4288111" cy="4114800"/>
          </a:xfrm>
          <a:custGeom>
            <a:avLst/>
            <a:gdLst/>
            <a:ahLst/>
            <a:cxnLst/>
            <a:rect l="l" t="t" r="r" b="b"/>
            <a:pathLst>
              <a:path w="4288111" h="4114800">
                <a:moveTo>
                  <a:pt x="0" y="0"/>
                </a:moveTo>
                <a:lnTo>
                  <a:pt x="4288111" y="0"/>
                </a:lnTo>
                <a:lnTo>
                  <a:pt x="42881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259300" y="5372342"/>
            <a:ext cx="2331674" cy="2470648"/>
          </a:xfrm>
          <a:custGeom>
            <a:avLst/>
            <a:gdLst/>
            <a:ahLst/>
            <a:cxnLst/>
            <a:rect l="l" t="t" r="r" b="b"/>
            <a:pathLst>
              <a:path w="2331674" h="2470648">
                <a:moveTo>
                  <a:pt x="0" y="0"/>
                </a:moveTo>
                <a:lnTo>
                  <a:pt x="2331674" y="0"/>
                </a:lnTo>
                <a:lnTo>
                  <a:pt x="2331674" y="2470649"/>
                </a:lnTo>
                <a:lnTo>
                  <a:pt x="0" y="24706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779465">
            <a:off x="12402479" y="8007883"/>
            <a:ext cx="1487996" cy="2500833"/>
          </a:xfrm>
          <a:custGeom>
            <a:avLst/>
            <a:gdLst/>
            <a:ahLst/>
            <a:cxnLst/>
            <a:rect l="l" t="t" r="r" b="b"/>
            <a:pathLst>
              <a:path w="1487996" h="2500833">
                <a:moveTo>
                  <a:pt x="0" y="0"/>
                </a:moveTo>
                <a:lnTo>
                  <a:pt x="1487996" y="0"/>
                </a:lnTo>
                <a:lnTo>
                  <a:pt x="1487996" y="2500834"/>
                </a:lnTo>
                <a:lnTo>
                  <a:pt x="0" y="25008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443105" flipH="1">
            <a:off x="5109254" y="8078304"/>
            <a:ext cx="1487996" cy="2500833"/>
          </a:xfrm>
          <a:custGeom>
            <a:avLst/>
            <a:gdLst/>
            <a:ahLst/>
            <a:cxnLst/>
            <a:rect l="l" t="t" r="r" b="b"/>
            <a:pathLst>
              <a:path w="1487996" h="2500833">
                <a:moveTo>
                  <a:pt x="1487996" y="0"/>
                </a:moveTo>
                <a:lnTo>
                  <a:pt x="0" y="0"/>
                </a:lnTo>
                <a:lnTo>
                  <a:pt x="0" y="2500833"/>
                </a:lnTo>
                <a:lnTo>
                  <a:pt x="1487996" y="2500833"/>
                </a:lnTo>
                <a:lnTo>
                  <a:pt x="148799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712111" y="8596883"/>
            <a:ext cx="7802346" cy="1864985"/>
          </a:xfrm>
          <a:custGeom>
            <a:avLst/>
            <a:gdLst/>
            <a:ahLst/>
            <a:cxnLst/>
            <a:rect l="l" t="t" r="r" b="b"/>
            <a:pathLst>
              <a:path w="7802346" h="1864985">
                <a:moveTo>
                  <a:pt x="0" y="0"/>
                </a:moveTo>
                <a:lnTo>
                  <a:pt x="7802346" y="0"/>
                </a:lnTo>
                <a:lnTo>
                  <a:pt x="7802346" y="1864985"/>
                </a:lnTo>
                <a:lnTo>
                  <a:pt x="0" y="18649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171" b="-5171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6186455" y="7480455"/>
            <a:ext cx="1001519" cy="1185230"/>
          </a:xfrm>
          <a:custGeom>
            <a:avLst/>
            <a:gdLst/>
            <a:ahLst/>
            <a:cxnLst/>
            <a:rect l="l" t="t" r="r" b="b"/>
            <a:pathLst>
              <a:path w="1001519" h="1185230">
                <a:moveTo>
                  <a:pt x="0" y="0"/>
                </a:moveTo>
                <a:lnTo>
                  <a:pt x="1001519" y="0"/>
                </a:lnTo>
                <a:lnTo>
                  <a:pt x="1001519" y="1185230"/>
                </a:lnTo>
                <a:lnTo>
                  <a:pt x="0" y="11852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1603487" y="7210934"/>
            <a:ext cx="996396" cy="1185230"/>
          </a:xfrm>
          <a:custGeom>
            <a:avLst/>
            <a:gdLst/>
            <a:ahLst/>
            <a:cxnLst/>
            <a:rect l="l" t="t" r="r" b="b"/>
            <a:pathLst>
              <a:path w="996396" h="1185230">
                <a:moveTo>
                  <a:pt x="0" y="0"/>
                </a:moveTo>
                <a:lnTo>
                  <a:pt x="996396" y="0"/>
                </a:lnTo>
                <a:lnTo>
                  <a:pt x="996396" y="1185229"/>
                </a:lnTo>
                <a:lnTo>
                  <a:pt x="0" y="11852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704665">
            <a:off x="8742558" y="8221033"/>
            <a:ext cx="802884" cy="751701"/>
          </a:xfrm>
          <a:custGeom>
            <a:avLst/>
            <a:gdLst/>
            <a:ahLst/>
            <a:cxnLst/>
            <a:rect l="l" t="t" r="r" b="b"/>
            <a:pathLst>
              <a:path w="802884" h="751701">
                <a:moveTo>
                  <a:pt x="0" y="0"/>
                </a:moveTo>
                <a:lnTo>
                  <a:pt x="802884" y="0"/>
                </a:lnTo>
                <a:lnTo>
                  <a:pt x="802884" y="751700"/>
                </a:lnTo>
                <a:lnTo>
                  <a:pt x="0" y="7517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704665">
            <a:off x="11310415" y="8470007"/>
            <a:ext cx="802884" cy="751701"/>
          </a:xfrm>
          <a:custGeom>
            <a:avLst/>
            <a:gdLst/>
            <a:ahLst/>
            <a:cxnLst/>
            <a:rect l="l" t="t" r="r" b="b"/>
            <a:pathLst>
              <a:path w="802884" h="751701">
                <a:moveTo>
                  <a:pt x="0" y="0"/>
                </a:moveTo>
                <a:lnTo>
                  <a:pt x="802885" y="0"/>
                </a:lnTo>
                <a:lnTo>
                  <a:pt x="802885" y="751701"/>
                </a:lnTo>
                <a:lnTo>
                  <a:pt x="0" y="7517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6705432" y="8845858"/>
            <a:ext cx="1323716" cy="1185230"/>
          </a:xfrm>
          <a:custGeom>
            <a:avLst/>
            <a:gdLst/>
            <a:ahLst/>
            <a:cxnLst/>
            <a:rect l="l" t="t" r="r" b="b"/>
            <a:pathLst>
              <a:path w="1323716" h="1185230">
                <a:moveTo>
                  <a:pt x="0" y="0"/>
                </a:moveTo>
                <a:lnTo>
                  <a:pt x="1323716" y="0"/>
                </a:lnTo>
                <a:lnTo>
                  <a:pt x="1323716" y="1185229"/>
                </a:lnTo>
                <a:lnTo>
                  <a:pt x="0" y="118522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4975783" y="4835744"/>
            <a:ext cx="9275001" cy="2094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26"/>
              </a:lnSpc>
            </a:pPr>
            <a:r>
              <a:rPr lang="en-US" sz="2638">
                <a:solidFill>
                  <a:srgbClr val="546A0B"/>
                </a:solidFill>
                <a:latin typeface="Holla"/>
                <a:ea typeface="Holla"/>
                <a:cs typeface="Holla"/>
                <a:sym typeface="Holla"/>
              </a:rPr>
              <a:t>Ebook realizat în cadrul Proiectului Educational International </a:t>
            </a:r>
          </a:p>
          <a:p>
            <a:pPr algn="ctr">
              <a:lnSpc>
                <a:spcPts val="5726"/>
              </a:lnSpc>
            </a:pPr>
            <a:r>
              <a:rPr lang="en-US" sz="2638">
                <a:solidFill>
                  <a:srgbClr val="546A0B"/>
                </a:solidFill>
                <a:latin typeface="Holla"/>
                <a:ea typeface="Holla"/>
                <a:cs typeface="Holla"/>
                <a:sym typeface="Holla"/>
              </a:rPr>
              <a:t>„Educatie Deschisă” – Etapa 6, Aprilie 2025</a:t>
            </a:r>
          </a:p>
          <a:p>
            <a:pPr algn="ctr">
              <a:lnSpc>
                <a:spcPts val="5726"/>
              </a:lnSpc>
            </a:pPr>
            <a:r>
              <a:rPr lang="en-US" sz="2638">
                <a:solidFill>
                  <a:srgbClr val="546A0B"/>
                </a:solidFill>
                <a:latin typeface="Holla"/>
                <a:ea typeface="Holla"/>
                <a:cs typeface="Holla"/>
                <a:sym typeface="Holla"/>
              </a:rPr>
              <a:t>Cu sprijinul profesorilor coordonatori din România și Diaspora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38878" y="3365907"/>
            <a:ext cx="7521177" cy="4838536"/>
          </a:xfrm>
          <a:custGeom>
            <a:avLst/>
            <a:gdLst/>
            <a:ahLst/>
            <a:cxnLst/>
            <a:rect l="l" t="t" r="r" b="b"/>
            <a:pathLst>
              <a:path w="7521177" h="4838536">
                <a:moveTo>
                  <a:pt x="0" y="0"/>
                </a:moveTo>
                <a:lnTo>
                  <a:pt x="7521177" y="0"/>
                </a:lnTo>
                <a:lnTo>
                  <a:pt x="7521177" y="4838536"/>
                </a:lnTo>
                <a:lnTo>
                  <a:pt x="0" y="48385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9657"/>
            </a:stretch>
          </a:blipFill>
        </p:spPr>
      </p:sp>
      <p:sp>
        <p:nvSpPr>
          <p:cNvPr id="4" name="Freeform 4"/>
          <p:cNvSpPr/>
          <p:nvPr/>
        </p:nvSpPr>
        <p:spPr>
          <a:xfrm rot="1172338">
            <a:off x="9755195" y="738680"/>
            <a:ext cx="9289644" cy="5254455"/>
          </a:xfrm>
          <a:custGeom>
            <a:avLst/>
            <a:gdLst/>
            <a:ahLst/>
            <a:cxnLst/>
            <a:rect l="l" t="t" r="r" b="b"/>
            <a:pathLst>
              <a:path w="9289644" h="5254455">
                <a:moveTo>
                  <a:pt x="0" y="0"/>
                </a:moveTo>
                <a:lnTo>
                  <a:pt x="9289644" y="0"/>
                </a:lnTo>
                <a:lnTo>
                  <a:pt x="9289644" y="5254455"/>
                </a:lnTo>
                <a:lnTo>
                  <a:pt x="0" y="5254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66191">
            <a:off x="221995" y="787990"/>
            <a:ext cx="5438427" cy="3906696"/>
          </a:xfrm>
          <a:custGeom>
            <a:avLst/>
            <a:gdLst/>
            <a:ahLst/>
            <a:cxnLst/>
            <a:rect l="l" t="t" r="r" b="b"/>
            <a:pathLst>
              <a:path w="5438427" h="3906696">
                <a:moveTo>
                  <a:pt x="0" y="0"/>
                </a:moveTo>
                <a:lnTo>
                  <a:pt x="5438427" y="0"/>
                </a:lnTo>
                <a:lnTo>
                  <a:pt x="5438427" y="3906696"/>
                </a:lnTo>
                <a:lnTo>
                  <a:pt x="0" y="39066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593" b="-950"/>
            </a:stretch>
          </a:blipFill>
        </p:spPr>
      </p:sp>
      <p:sp>
        <p:nvSpPr>
          <p:cNvPr id="6" name="TextBox 6"/>
          <p:cNvSpPr txBox="1"/>
          <p:nvPr/>
        </p:nvSpPr>
        <p:spPr>
          <a:xfrm rot="-916870">
            <a:off x="460739" y="5035325"/>
            <a:ext cx="3569387" cy="545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4"/>
              </a:lnSpc>
              <a:spcBef>
                <a:spcPct val="0"/>
              </a:spcBef>
            </a:pPr>
            <a:r>
              <a:rPr lang="en-US" sz="2796" spc="939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SELEA NICOLAS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26588" y="8175155"/>
            <a:ext cx="4033467" cy="576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02"/>
              </a:lnSpc>
              <a:spcBef>
                <a:spcPct val="0"/>
              </a:spcBef>
            </a:pPr>
            <a:r>
              <a:rPr lang="en-US" sz="2868" spc="96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MURGU DARIUS</a:t>
            </a:r>
          </a:p>
        </p:txBody>
      </p:sp>
      <p:sp>
        <p:nvSpPr>
          <p:cNvPr id="8" name="TextBox 8"/>
          <p:cNvSpPr txBox="1"/>
          <p:nvPr/>
        </p:nvSpPr>
        <p:spPr>
          <a:xfrm rot="1171109">
            <a:off x="14223289" y="6751574"/>
            <a:ext cx="4033467" cy="111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02"/>
              </a:lnSpc>
              <a:spcBef>
                <a:spcPct val="0"/>
              </a:spcBef>
            </a:pPr>
            <a:r>
              <a:rPr lang="en-US" sz="2868" spc="96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DUMITRAS ANDREI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368474" y="8811237"/>
            <a:ext cx="8012862" cy="1185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2"/>
              </a:lnSpc>
            </a:pPr>
            <a:r>
              <a:rPr lang="en-US" sz="3068" spc="1030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PROF. NAGY OFELIA</a:t>
            </a:r>
          </a:p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r>
              <a:rPr lang="en-US" sz="3068" spc="1030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C.Ș.E.I. „PRIMĂVARA” REȘIȚA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7996569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0" y="0"/>
                </a:moveTo>
                <a:lnTo>
                  <a:pt x="2875740" y="0"/>
                </a:lnTo>
                <a:lnTo>
                  <a:pt x="2875740" y="2523462"/>
                </a:lnTo>
                <a:lnTo>
                  <a:pt x="0" y="25234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5412260" y="7996569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2875740" y="0"/>
                </a:moveTo>
                <a:lnTo>
                  <a:pt x="0" y="0"/>
                </a:lnTo>
                <a:lnTo>
                  <a:pt x="0" y="2523462"/>
                </a:lnTo>
                <a:lnTo>
                  <a:pt x="2875740" y="2523462"/>
                </a:lnTo>
                <a:lnTo>
                  <a:pt x="287574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10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44160" y="3996944"/>
            <a:ext cx="6343089" cy="4513367"/>
          </a:xfrm>
          <a:custGeom>
            <a:avLst/>
            <a:gdLst/>
            <a:ahLst/>
            <a:cxnLst/>
            <a:rect l="l" t="t" r="r" b="b"/>
            <a:pathLst>
              <a:path w="6343089" h="4513367">
                <a:moveTo>
                  <a:pt x="0" y="0"/>
                </a:moveTo>
                <a:lnTo>
                  <a:pt x="6343089" y="0"/>
                </a:lnTo>
                <a:lnTo>
                  <a:pt x="6343089" y="4513367"/>
                </a:lnTo>
                <a:lnTo>
                  <a:pt x="0" y="45133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06" t="-1565" r="-4780" b="-2739"/>
            </a:stretch>
          </a:blipFill>
        </p:spPr>
      </p:sp>
      <p:sp>
        <p:nvSpPr>
          <p:cNvPr id="4" name="Freeform 4"/>
          <p:cNvSpPr/>
          <p:nvPr/>
        </p:nvSpPr>
        <p:spPr>
          <a:xfrm rot="-6967244">
            <a:off x="1075589" y="-119581"/>
            <a:ext cx="4314850" cy="6466027"/>
          </a:xfrm>
          <a:custGeom>
            <a:avLst/>
            <a:gdLst/>
            <a:ahLst/>
            <a:cxnLst/>
            <a:rect l="l" t="t" r="r" b="b"/>
            <a:pathLst>
              <a:path w="4314850" h="6466027">
                <a:moveTo>
                  <a:pt x="0" y="0"/>
                </a:moveTo>
                <a:lnTo>
                  <a:pt x="4314850" y="0"/>
                </a:lnTo>
                <a:lnTo>
                  <a:pt x="4314850" y="6466028"/>
                </a:lnTo>
                <a:lnTo>
                  <a:pt x="0" y="64660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230" t="-4462" r="-6687" b="-4119"/>
            </a:stretch>
          </a:blipFill>
        </p:spPr>
      </p:sp>
      <p:sp>
        <p:nvSpPr>
          <p:cNvPr id="5" name="Freeform 5"/>
          <p:cNvSpPr/>
          <p:nvPr/>
        </p:nvSpPr>
        <p:spPr>
          <a:xfrm rot="-3896904">
            <a:off x="12489014" y="-95698"/>
            <a:ext cx="4604800" cy="6710332"/>
          </a:xfrm>
          <a:custGeom>
            <a:avLst/>
            <a:gdLst/>
            <a:ahLst/>
            <a:cxnLst/>
            <a:rect l="l" t="t" r="r" b="b"/>
            <a:pathLst>
              <a:path w="4604800" h="6710332">
                <a:moveTo>
                  <a:pt x="0" y="0"/>
                </a:moveTo>
                <a:lnTo>
                  <a:pt x="4604800" y="0"/>
                </a:lnTo>
                <a:lnTo>
                  <a:pt x="4604800" y="6710331"/>
                </a:lnTo>
                <a:lnTo>
                  <a:pt x="0" y="67103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842" t="-2004" r="-2921" b="-3674"/>
            </a:stretch>
          </a:blipFill>
        </p:spPr>
      </p:sp>
      <p:sp>
        <p:nvSpPr>
          <p:cNvPr id="6" name="TextBox 6"/>
          <p:cNvSpPr txBox="1"/>
          <p:nvPr/>
        </p:nvSpPr>
        <p:spPr>
          <a:xfrm rot="-1561210">
            <a:off x="1419071" y="5778956"/>
            <a:ext cx="3569387" cy="545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4"/>
              </a:lnSpc>
              <a:spcBef>
                <a:spcPct val="0"/>
              </a:spcBef>
            </a:pPr>
            <a:r>
              <a:rPr lang="en-US" sz="2796" spc="939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TĂUT ADELINA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273529" y="8531196"/>
            <a:ext cx="4033467" cy="576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02"/>
              </a:lnSpc>
              <a:spcBef>
                <a:spcPct val="0"/>
              </a:spcBef>
            </a:pPr>
            <a:r>
              <a:rPr lang="en-US" sz="2868" spc="96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NAGY LEYLA</a:t>
            </a:r>
          </a:p>
        </p:txBody>
      </p:sp>
      <p:sp>
        <p:nvSpPr>
          <p:cNvPr id="8" name="TextBox 8"/>
          <p:cNvSpPr txBox="1"/>
          <p:nvPr/>
        </p:nvSpPr>
        <p:spPr>
          <a:xfrm rot="1452118">
            <a:off x="13429001" y="6120480"/>
            <a:ext cx="4033467" cy="576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02"/>
              </a:lnSpc>
              <a:spcBef>
                <a:spcPct val="0"/>
              </a:spcBef>
            </a:pPr>
            <a:r>
              <a:rPr lang="en-US" sz="2868" spc="96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IOÓ NÓRA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47067" y="9242638"/>
            <a:ext cx="7286391" cy="615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r>
              <a:rPr lang="en-US" sz="3068" spc="1030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PROF. SZABÓ ILDIKÓ-MÁRIA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15416448" y="7996569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2875741" y="0"/>
                </a:moveTo>
                <a:lnTo>
                  <a:pt x="0" y="0"/>
                </a:lnTo>
                <a:lnTo>
                  <a:pt x="0" y="2523462"/>
                </a:lnTo>
                <a:lnTo>
                  <a:pt x="2875741" y="2523462"/>
                </a:lnTo>
                <a:lnTo>
                  <a:pt x="287574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7996569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0" y="0"/>
                </a:moveTo>
                <a:lnTo>
                  <a:pt x="2875740" y="0"/>
                </a:lnTo>
                <a:lnTo>
                  <a:pt x="2875740" y="2523462"/>
                </a:lnTo>
                <a:lnTo>
                  <a:pt x="0" y="25234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11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64471" y="475489"/>
            <a:ext cx="5541731" cy="7351442"/>
          </a:xfrm>
          <a:custGeom>
            <a:avLst/>
            <a:gdLst/>
            <a:ahLst/>
            <a:cxnLst/>
            <a:rect l="l" t="t" r="r" b="b"/>
            <a:pathLst>
              <a:path w="5541731" h="7351442">
                <a:moveTo>
                  <a:pt x="0" y="0"/>
                </a:moveTo>
                <a:lnTo>
                  <a:pt x="5541731" y="0"/>
                </a:lnTo>
                <a:lnTo>
                  <a:pt x="5541731" y="7351442"/>
                </a:lnTo>
                <a:lnTo>
                  <a:pt x="0" y="73514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3" r="-3161" b="-770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6906" y="475489"/>
            <a:ext cx="5394870" cy="7351442"/>
          </a:xfrm>
          <a:custGeom>
            <a:avLst/>
            <a:gdLst/>
            <a:ahLst/>
            <a:cxnLst/>
            <a:rect l="l" t="t" r="r" b="b"/>
            <a:pathLst>
              <a:path w="5394870" h="7351442">
                <a:moveTo>
                  <a:pt x="0" y="0"/>
                </a:moveTo>
                <a:lnTo>
                  <a:pt x="5394870" y="0"/>
                </a:lnTo>
                <a:lnTo>
                  <a:pt x="5394870" y="7351442"/>
                </a:lnTo>
                <a:lnTo>
                  <a:pt x="0" y="73514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518" b="-489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158896" y="475489"/>
            <a:ext cx="5541467" cy="7351442"/>
          </a:xfrm>
          <a:custGeom>
            <a:avLst/>
            <a:gdLst/>
            <a:ahLst/>
            <a:cxnLst/>
            <a:rect l="l" t="t" r="r" b="b"/>
            <a:pathLst>
              <a:path w="5541467" h="7351442">
                <a:moveTo>
                  <a:pt x="0" y="0"/>
                </a:moveTo>
                <a:lnTo>
                  <a:pt x="5541467" y="0"/>
                </a:lnTo>
                <a:lnTo>
                  <a:pt x="5541467" y="7351442"/>
                </a:lnTo>
                <a:lnTo>
                  <a:pt x="0" y="7351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711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634498" y="8299414"/>
            <a:ext cx="10601676" cy="1755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2"/>
              </a:lnSpc>
            </a:pPr>
            <a:r>
              <a:rPr lang="en-US" sz="3068" spc="1030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PROF. MIRELA TURENSCHI</a:t>
            </a:r>
          </a:p>
          <a:p>
            <a:pPr algn="ctr">
              <a:lnSpc>
                <a:spcPts val="4602"/>
              </a:lnSpc>
            </a:pPr>
            <a:r>
              <a:rPr lang="en-US" sz="3068" spc="1030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ISTITUTO COMPRENSIVO SPIRITO SANTO </a:t>
            </a:r>
          </a:p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r>
              <a:rPr lang="en-US" sz="3068" spc="1030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COSENZA ITALIA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7996569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0" y="0"/>
                </a:moveTo>
                <a:lnTo>
                  <a:pt x="2875740" y="0"/>
                </a:lnTo>
                <a:lnTo>
                  <a:pt x="2875740" y="2523462"/>
                </a:lnTo>
                <a:lnTo>
                  <a:pt x="0" y="25234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5412260" y="8197723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2875740" y="0"/>
                </a:moveTo>
                <a:lnTo>
                  <a:pt x="0" y="0"/>
                </a:lnTo>
                <a:lnTo>
                  <a:pt x="0" y="2523462"/>
                </a:lnTo>
                <a:lnTo>
                  <a:pt x="2875740" y="2523462"/>
                </a:lnTo>
                <a:lnTo>
                  <a:pt x="287574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12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25095" y="574157"/>
            <a:ext cx="5815360" cy="7753813"/>
          </a:xfrm>
          <a:custGeom>
            <a:avLst/>
            <a:gdLst/>
            <a:ahLst/>
            <a:cxnLst/>
            <a:rect l="l" t="t" r="r" b="b"/>
            <a:pathLst>
              <a:path w="5815360" h="7753813">
                <a:moveTo>
                  <a:pt x="0" y="0"/>
                </a:moveTo>
                <a:lnTo>
                  <a:pt x="5815360" y="0"/>
                </a:lnTo>
                <a:lnTo>
                  <a:pt x="5815360" y="7753813"/>
                </a:lnTo>
                <a:lnTo>
                  <a:pt x="0" y="77538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874134" y="574157"/>
            <a:ext cx="5815360" cy="7660495"/>
          </a:xfrm>
          <a:custGeom>
            <a:avLst/>
            <a:gdLst/>
            <a:ahLst/>
            <a:cxnLst/>
            <a:rect l="l" t="t" r="r" b="b"/>
            <a:pathLst>
              <a:path w="5815360" h="7660495">
                <a:moveTo>
                  <a:pt x="0" y="0"/>
                </a:moveTo>
                <a:lnTo>
                  <a:pt x="5815360" y="0"/>
                </a:lnTo>
                <a:lnTo>
                  <a:pt x="5815360" y="7660495"/>
                </a:lnTo>
                <a:lnTo>
                  <a:pt x="0" y="76604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21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725095" y="8396305"/>
            <a:ext cx="3569387" cy="545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4"/>
              </a:lnSpc>
              <a:spcBef>
                <a:spcPct val="0"/>
              </a:spcBef>
            </a:pPr>
            <a:r>
              <a:rPr lang="en-US" sz="2796" spc="939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HOSU AMALIA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386790" y="8386780"/>
            <a:ext cx="4033467" cy="576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02"/>
              </a:lnSpc>
              <a:spcBef>
                <a:spcPct val="0"/>
              </a:spcBef>
            </a:pPr>
            <a:r>
              <a:rPr lang="en-US" sz="2868" spc="96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SABĂU DAN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84476" y="8584551"/>
            <a:ext cx="12519048" cy="1185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2"/>
              </a:lnSpc>
            </a:pPr>
            <a:r>
              <a:rPr lang="en-US" sz="3068" spc="1030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PROF. SCURT VIOREL</a:t>
            </a:r>
          </a:p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r>
              <a:rPr lang="en-US" sz="3068" spc="1030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 LICEUL TEHNOLOGIC NR.1 SUPLACU DE BARCĂU</a:t>
            </a:r>
          </a:p>
        </p:txBody>
      </p:sp>
      <p:sp>
        <p:nvSpPr>
          <p:cNvPr id="8" name="Freeform 8"/>
          <p:cNvSpPr/>
          <p:nvPr/>
        </p:nvSpPr>
        <p:spPr>
          <a:xfrm>
            <a:off x="-39262" y="7996569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0" y="0"/>
                </a:moveTo>
                <a:lnTo>
                  <a:pt x="2875741" y="0"/>
                </a:lnTo>
                <a:lnTo>
                  <a:pt x="2875741" y="2523462"/>
                </a:lnTo>
                <a:lnTo>
                  <a:pt x="0" y="25234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412260" y="8234652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2875740" y="0"/>
                </a:moveTo>
                <a:lnTo>
                  <a:pt x="0" y="0"/>
                </a:lnTo>
                <a:lnTo>
                  <a:pt x="0" y="2523463"/>
                </a:lnTo>
                <a:lnTo>
                  <a:pt x="2875740" y="2523463"/>
                </a:lnTo>
                <a:lnTo>
                  <a:pt x="287574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13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78707" y="2036279"/>
            <a:ext cx="7546484" cy="5213687"/>
          </a:xfrm>
          <a:custGeom>
            <a:avLst/>
            <a:gdLst/>
            <a:ahLst/>
            <a:cxnLst/>
            <a:rect l="l" t="t" r="r" b="b"/>
            <a:pathLst>
              <a:path w="7546484" h="5213687">
                <a:moveTo>
                  <a:pt x="0" y="0"/>
                </a:moveTo>
                <a:lnTo>
                  <a:pt x="7546484" y="0"/>
                </a:lnTo>
                <a:lnTo>
                  <a:pt x="7546484" y="5213687"/>
                </a:lnTo>
                <a:lnTo>
                  <a:pt x="0" y="52136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30" t="-5610" r="-2261" b="-890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6645" y="1028700"/>
            <a:ext cx="4491350" cy="5690704"/>
          </a:xfrm>
          <a:custGeom>
            <a:avLst/>
            <a:gdLst/>
            <a:ahLst/>
            <a:cxnLst/>
            <a:rect l="l" t="t" r="r" b="b"/>
            <a:pathLst>
              <a:path w="4491350" h="5690704">
                <a:moveTo>
                  <a:pt x="0" y="0"/>
                </a:moveTo>
                <a:lnTo>
                  <a:pt x="4491350" y="0"/>
                </a:lnTo>
                <a:lnTo>
                  <a:pt x="4491350" y="5690704"/>
                </a:lnTo>
                <a:lnTo>
                  <a:pt x="0" y="56907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833" t="-4264" b="-815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35903" y="1028700"/>
            <a:ext cx="3935800" cy="5690704"/>
          </a:xfrm>
          <a:custGeom>
            <a:avLst/>
            <a:gdLst/>
            <a:ahLst/>
            <a:cxnLst/>
            <a:rect l="l" t="t" r="r" b="b"/>
            <a:pathLst>
              <a:path w="3935800" h="5690704">
                <a:moveTo>
                  <a:pt x="0" y="0"/>
                </a:moveTo>
                <a:lnTo>
                  <a:pt x="3935800" y="0"/>
                </a:lnTo>
                <a:lnTo>
                  <a:pt x="3935800" y="5690704"/>
                </a:lnTo>
                <a:lnTo>
                  <a:pt x="0" y="56907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627" r="-5627" b="-259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6910668"/>
            <a:ext cx="3569387" cy="545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4"/>
              </a:lnSpc>
              <a:spcBef>
                <a:spcPct val="0"/>
              </a:spcBef>
            </a:pPr>
            <a:r>
              <a:rPr lang="en-US" sz="2796" spc="939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DAVID IONESCU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535903" y="6869533"/>
            <a:ext cx="4033467" cy="576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02"/>
              </a:lnSpc>
              <a:spcBef>
                <a:spcPct val="0"/>
              </a:spcBef>
            </a:pPr>
            <a:r>
              <a:rPr lang="en-US" sz="2868" spc="96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MIHAI BRUMĂ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375155" y="8299414"/>
            <a:ext cx="10406659" cy="1755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2"/>
              </a:lnSpc>
            </a:pPr>
            <a:r>
              <a:rPr lang="en-US" sz="3068" spc="1030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PSIHOPEDAGOG BUICĂ-BELCIU OANA </a:t>
            </a:r>
          </a:p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r>
              <a:rPr lang="en-US" sz="3068" spc="1030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GRĂDINIȚA SPECIALĂ PENTRU HIPOACUZICI NR. 65 BUCUREȘTI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27266" y="7313040"/>
            <a:ext cx="4033467" cy="576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02"/>
              </a:lnSpc>
              <a:spcBef>
                <a:spcPct val="0"/>
              </a:spcBef>
            </a:pPr>
            <a:r>
              <a:rPr lang="en-US" sz="2868" spc="96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PETRU RADU 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7996569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0" y="0"/>
                </a:moveTo>
                <a:lnTo>
                  <a:pt x="2875740" y="0"/>
                </a:lnTo>
                <a:lnTo>
                  <a:pt x="2875740" y="2523462"/>
                </a:lnTo>
                <a:lnTo>
                  <a:pt x="0" y="25234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5412260" y="7996569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2875740" y="0"/>
                </a:moveTo>
                <a:lnTo>
                  <a:pt x="0" y="0"/>
                </a:lnTo>
                <a:lnTo>
                  <a:pt x="0" y="2523462"/>
                </a:lnTo>
                <a:lnTo>
                  <a:pt x="2875740" y="2523462"/>
                </a:lnTo>
                <a:lnTo>
                  <a:pt x="287574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14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5364" y="665027"/>
            <a:ext cx="9086730" cy="7731415"/>
          </a:xfrm>
          <a:custGeom>
            <a:avLst/>
            <a:gdLst/>
            <a:ahLst/>
            <a:cxnLst/>
            <a:rect l="l" t="t" r="r" b="b"/>
            <a:pathLst>
              <a:path w="9086730" h="7731415">
                <a:moveTo>
                  <a:pt x="0" y="0"/>
                </a:moveTo>
                <a:lnTo>
                  <a:pt x="9086730" y="0"/>
                </a:lnTo>
                <a:lnTo>
                  <a:pt x="9086730" y="7731415"/>
                </a:lnTo>
                <a:lnTo>
                  <a:pt x="0" y="77314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308" t="-12082" r="-9252" b="-7128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643374" y="665027"/>
            <a:ext cx="8258622" cy="7831201"/>
          </a:xfrm>
          <a:custGeom>
            <a:avLst/>
            <a:gdLst/>
            <a:ahLst/>
            <a:cxnLst/>
            <a:rect l="l" t="t" r="r" b="b"/>
            <a:pathLst>
              <a:path w="8258622" h="7831201">
                <a:moveTo>
                  <a:pt x="0" y="0"/>
                </a:moveTo>
                <a:lnTo>
                  <a:pt x="8258622" y="0"/>
                </a:lnTo>
                <a:lnTo>
                  <a:pt x="8258622" y="7831201"/>
                </a:lnTo>
                <a:lnTo>
                  <a:pt x="0" y="7831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366" t="-10897" r="-9816" b="-5448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379997" y="8526100"/>
            <a:ext cx="10821070" cy="1755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2"/>
              </a:lnSpc>
            </a:pPr>
            <a:r>
              <a:rPr lang="en-US" sz="3068" spc="1030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PROF.  MINDA CORINA</a:t>
            </a:r>
          </a:p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r>
              <a:rPr lang="en-US" sz="3068" spc="1030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LICEUL TEORETIC „ALEXANDRU MOCIONI” CIACOVA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7996569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0" y="0"/>
                </a:moveTo>
                <a:lnTo>
                  <a:pt x="2875740" y="0"/>
                </a:lnTo>
                <a:lnTo>
                  <a:pt x="2875740" y="2523462"/>
                </a:lnTo>
                <a:lnTo>
                  <a:pt x="0" y="25234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5412260" y="7996569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2875740" y="0"/>
                </a:moveTo>
                <a:lnTo>
                  <a:pt x="0" y="0"/>
                </a:lnTo>
                <a:lnTo>
                  <a:pt x="0" y="2523462"/>
                </a:lnTo>
                <a:lnTo>
                  <a:pt x="2875740" y="2523462"/>
                </a:lnTo>
                <a:lnTo>
                  <a:pt x="287574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15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83172" y="545677"/>
            <a:ext cx="10132508" cy="7223370"/>
          </a:xfrm>
          <a:custGeom>
            <a:avLst/>
            <a:gdLst/>
            <a:ahLst/>
            <a:cxnLst/>
            <a:rect l="l" t="t" r="r" b="b"/>
            <a:pathLst>
              <a:path w="10132508" h="7223370">
                <a:moveTo>
                  <a:pt x="0" y="0"/>
                </a:moveTo>
                <a:lnTo>
                  <a:pt x="10132508" y="0"/>
                </a:lnTo>
                <a:lnTo>
                  <a:pt x="10132508" y="7223370"/>
                </a:lnTo>
                <a:lnTo>
                  <a:pt x="0" y="7223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6167" y="545677"/>
            <a:ext cx="4959858" cy="7223370"/>
          </a:xfrm>
          <a:custGeom>
            <a:avLst/>
            <a:gdLst/>
            <a:ahLst/>
            <a:cxnLst/>
            <a:rect l="l" t="t" r="r" b="b"/>
            <a:pathLst>
              <a:path w="4959858" h="7223370">
                <a:moveTo>
                  <a:pt x="0" y="0"/>
                </a:moveTo>
                <a:lnTo>
                  <a:pt x="4959858" y="0"/>
                </a:lnTo>
                <a:lnTo>
                  <a:pt x="4959858" y="7223370"/>
                </a:lnTo>
                <a:lnTo>
                  <a:pt x="0" y="722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97821" y="7701637"/>
            <a:ext cx="4983258" cy="545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4"/>
              </a:lnSpc>
              <a:spcBef>
                <a:spcPct val="0"/>
              </a:spcBef>
            </a:pPr>
            <a:r>
              <a:rPr lang="en-US" sz="2796" spc="939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BĂRĂSCU ANIA ELENA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82213" y="7887189"/>
            <a:ext cx="4033467" cy="576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2"/>
              </a:lnSpc>
            </a:pPr>
            <a:r>
              <a:rPr lang="en-US" sz="2868" spc="96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STOICA GABRIELA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65587" y="7502452"/>
            <a:ext cx="12356827" cy="2326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2"/>
              </a:lnSpc>
            </a:pPr>
            <a:endParaRPr/>
          </a:p>
          <a:p>
            <a:pPr algn="ctr">
              <a:lnSpc>
                <a:spcPts val="4602"/>
              </a:lnSpc>
            </a:pPr>
            <a:r>
              <a:rPr lang="en-US" sz="3068" spc="1030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PROF. NEAGU MIHAELA</a:t>
            </a:r>
          </a:p>
          <a:p>
            <a:pPr algn="ctr">
              <a:lnSpc>
                <a:spcPts val="4602"/>
              </a:lnSpc>
            </a:pPr>
            <a:r>
              <a:rPr lang="en-US" sz="3068" spc="1030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ȘCOALA GIMNAZIALĂ NR.178</a:t>
            </a:r>
          </a:p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r>
              <a:rPr lang="en-US" sz="3068" spc="1030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        BUCUREȘTI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15558522" y="8246884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2875741" y="0"/>
                </a:moveTo>
                <a:lnTo>
                  <a:pt x="0" y="0"/>
                </a:lnTo>
                <a:lnTo>
                  <a:pt x="0" y="2523463"/>
                </a:lnTo>
                <a:lnTo>
                  <a:pt x="2875741" y="2523463"/>
                </a:lnTo>
                <a:lnTo>
                  <a:pt x="287574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9846" y="7996569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0" y="0"/>
                </a:moveTo>
                <a:lnTo>
                  <a:pt x="2875741" y="0"/>
                </a:lnTo>
                <a:lnTo>
                  <a:pt x="2875741" y="2523462"/>
                </a:lnTo>
                <a:lnTo>
                  <a:pt x="0" y="25234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16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21564" y="8723544"/>
            <a:ext cx="1948519" cy="1709825"/>
          </a:xfrm>
          <a:custGeom>
            <a:avLst/>
            <a:gdLst/>
            <a:ahLst/>
            <a:cxnLst/>
            <a:rect l="l" t="t" r="r" b="b"/>
            <a:pathLst>
              <a:path w="1948519" h="1709825">
                <a:moveTo>
                  <a:pt x="0" y="0"/>
                </a:moveTo>
                <a:lnTo>
                  <a:pt x="1948519" y="0"/>
                </a:lnTo>
                <a:lnTo>
                  <a:pt x="1948519" y="1709826"/>
                </a:lnTo>
                <a:lnTo>
                  <a:pt x="0" y="17098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99783">
            <a:off x="573891" y="69427"/>
            <a:ext cx="6464689" cy="9730343"/>
          </a:xfrm>
          <a:custGeom>
            <a:avLst/>
            <a:gdLst/>
            <a:ahLst/>
            <a:cxnLst/>
            <a:rect l="l" t="t" r="r" b="b"/>
            <a:pathLst>
              <a:path w="6464689" h="9730343">
                <a:moveTo>
                  <a:pt x="0" y="0"/>
                </a:moveTo>
                <a:lnTo>
                  <a:pt x="6464688" y="0"/>
                </a:lnTo>
                <a:lnTo>
                  <a:pt x="6464688" y="9730343"/>
                </a:lnTo>
                <a:lnTo>
                  <a:pt x="0" y="9730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234" t="-7263" r="-11508" b="-993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602158" y="1660852"/>
            <a:ext cx="9657142" cy="4972855"/>
          </a:xfrm>
          <a:custGeom>
            <a:avLst/>
            <a:gdLst/>
            <a:ahLst/>
            <a:cxnLst/>
            <a:rect l="l" t="t" r="r" b="b"/>
            <a:pathLst>
              <a:path w="9657142" h="4972855">
                <a:moveTo>
                  <a:pt x="0" y="0"/>
                </a:moveTo>
                <a:lnTo>
                  <a:pt x="9657142" y="0"/>
                </a:lnTo>
                <a:lnTo>
                  <a:pt x="9657142" y="4972855"/>
                </a:lnTo>
                <a:lnTo>
                  <a:pt x="0" y="49728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455" t="-22682" r="-11124" b="-20846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477289" y="8531152"/>
            <a:ext cx="15477094" cy="1755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2"/>
              </a:lnSpc>
            </a:pPr>
            <a:endParaRPr/>
          </a:p>
          <a:p>
            <a:pPr algn="ctr">
              <a:lnSpc>
                <a:spcPts val="4602"/>
              </a:lnSpc>
            </a:pPr>
            <a:r>
              <a:rPr lang="en-US" sz="3068" spc="1030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PROF. NEAGU MIHAELA</a:t>
            </a:r>
          </a:p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r>
              <a:rPr lang="en-US" sz="3068" spc="1030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ȘCOALA GIMNAZIALĂ NR.178 BUCUREȘTI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16137957" y="8546707"/>
            <a:ext cx="2150043" cy="1886662"/>
          </a:xfrm>
          <a:custGeom>
            <a:avLst/>
            <a:gdLst/>
            <a:ahLst/>
            <a:cxnLst/>
            <a:rect l="l" t="t" r="r" b="b"/>
            <a:pathLst>
              <a:path w="2150043" h="1886662">
                <a:moveTo>
                  <a:pt x="2150043" y="0"/>
                </a:moveTo>
                <a:lnTo>
                  <a:pt x="0" y="0"/>
                </a:lnTo>
                <a:lnTo>
                  <a:pt x="0" y="1886663"/>
                </a:lnTo>
                <a:lnTo>
                  <a:pt x="2150043" y="1886663"/>
                </a:lnTo>
                <a:lnTo>
                  <a:pt x="215004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17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1182" y="697202"/>
            <a:ext cx="5623251" cy="7836881"/>
          </a:xfrm>
          <a:custGeom>
            <a:avLst/>
            <a:gdLst/>
            <a:ahLst/>
            <a:cxnLst/>
            <a:rect l="l" t="t" r="r" b="b"/>
            <a:pathLst>
              <a:path w="5623251" h="7836881">
                <a:moveTo>
                  <a:pt x="0" y="0"/>
                </a:moveTo>
                <a:lnTo>
                  <a:pt x="5623251" y="0"/>
                </a:lnTo>
                <a:lnTo>
                  <a:pt x="5623251" y="7836881"/>
                </a:lnTo>
                <a:lnTo>
                  <a:pt x="0" y="7836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345433" y="697202"/>
            <a:ext cx="5534994" cy="7836881"/>
          </a:xfrm>
          <a:custGeom>
            <a:avLst/>
            <a:gdLst/>
            <a:ahLst/>
            <a:cxnLst/>
            <a:rect l="l" t="t" r="r" b="b"/>
            <a:pathLst>
              <a:path w="5534994" h="7836881">
                <a:moveTo>
                  <a:pt x="0" y="0"/>
                </a:moveTo>
                <a:lnTo>
                  <a:pt x="5534994" y="0"/>
                </a:lnTo>
                <a:lnTo>
                  <a:pt x="5534994" y="7836881"/>
                </a:lnTo>
                <a:lnTo>
                  <a:pt x="0" y="78368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62307" y="697202"/>
            <a:ext cx="5627828" cy="7836881"/>
          </a:xfrm>
          <a:custGeom>
            <a:avLst/>
            <a:gdLst/>
            <a:ahLst/>
            <a:cxnLst/>
            <a:rect l="l" t="t" r="r" b="b"/>
            <a:pathLst>
              <a:path w="5627828" h="7836881">
                <a:moveTo>
                  <a:pt x="0" y="0"/>
                </a:moveTo>
                <a:lnTo>
                  <a:pt x="5627828" y="0"/>
                </a:lnTo>
                <a:lnTo>
                  <a:pt x="5627828" y="7836881"/>
                </a:lnTo>
                <a:lnTo>
                  <a:pt x="0" y="78368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211779" y="8762483"/>
            <a:ext cx="11864442" cy="1185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r>
              <a:rPr lang="en-US" sz="3068" spc="1030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PROF. BOTA ANDREEA RAMONA</a:t>
            </a:r>
          </a:p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r>
              <a:rPr lang="en-US" sz="3068" u="none" spc="1030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GRĂDINIȚA CU PROGRAM PRELUNGIT JIMBOLIA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15457221" y="7996569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2875741" y="0"/>
                </a:moveTo>
                <a:lnTo>
                  <a:pt x="0" y="0"/>
                </a:lnTo>
                <a:lnTo>
                  <a:pt x="0" y="2523462"/>
                </a:lnTo>
                <a:lnTo>
                  <a:pt x="2875741" y="2523462"/>
                </a:lnTo>
                <a:lnTo>
                  <a:pt x="287574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4962" y="7996569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0" y="0"/>
                </a:moveTo>
                <a:lnTo>
                  <a:pt x="2875741" y="0"/>
                </a:lnTo>
                <a:lnTo>
                  <a:pt x="2875741" y="2523462"/>
                </a:lnTo>
                <a:lnTo>
                  <a:pt x="0" y="25234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18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54772" y="493163"/>
            <a:ext cx="5178456" cy="7388035"/>
          </a:xfrm>
          <a:custGeom>
            <a:avLst/>
            <a:gdLst/>
            <a:ahLst/>
            <a:cxnLst/>
            <a:rect l="l" t="t" r="r" b="b"/>
            <a:pathLst>
              <a:path w="5178456" h="7388035">
                <a:moveTo>
                  <a:pt x="0" y="0"/>
                </a:moveTo>
                <a:lnTo>
                  <a:pt x="5178456" y="0"/>
                </a:lnTo>
                <a:lnTo>
                  <a:pt x="5178456" y="7388035"/>
                </a:lnTo>
                <a:lnTo>
                  <a:pt x="0" y="7388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781" t="-9710" r="-14329" b="-1655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22124" y="431348"/>
            <a:ext cx="5156570" cy="7418943"/>
          </a:xfrm>
          <a:custGeom>
            <a:avLst/>
            <a:gdLst/>
            <a:ahLst/>
            <a:cxnLst/>
            <a:rect l="l" t="t" r="r" b="b"/>
            <a:pathLst>
              <a:path w="5156570" h="7418943">
                <a:moveTo>
                  <a:pt x="0" y="0"/>
                </a:moveTo>
                <a:lnTo>
                  <a:pt x="5156570" y="0"/>
                </a:lnTo>
                <a:lnTo>
                  <a:pt x="5156570" y="7418942"/>
                </a:lnTo>
                <a:lnTo>
                  <a:pt x="0" y="74189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152" t="-20984" r="-32874" b="-2453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5584" y="462255"/>
            <a:ext cx="5076255" cy="7418943"/>
          </a:xfrm>
          <a:custGeom>
            <a:avLst/>
            <a:gdLst/>
            <a:ahLst/>
            <a:cxnLst/>
            <a:rect l="l" t="t" r="r" b="b"/>
            <a:pathLst>
              <a:path w="5076255" h="7418943">
                <a:moveTo>
                  <a:pt x="0" y="0"/>
                </a:moveTo>
                <a:lnTo>
                  <a:pt x="5076255" y="0"/>
                </a:lnTo>
                <a:lnTo>
                  <a:pt x="5076255" y="7418943"/>
                </a:lnTo>
                <a:lnTo>
                  <a:pt x="0" y="74189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520" t="-18618" r="-18929" b="-769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55584" y="7938709"/>
            <a:ext cx="3569387" cy="545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4"/>
              </a:lnSpc>
              <a:spcBef>
                <a:spcPct val="0"/>
              </a:spcBef>
            </a:pPr>
            <a:r>
              <a:rPr lang="en-US" sz="2796" spc="939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SOARE ANDREEA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778790" y="7907440"/>
            <a:ext cx="5325453" cy="576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02"/>
              </a:lnSpc>
              <a:spcBef>
                <a:spcPct val="0"/>
              </a:spcBef>
            </a:pPr>
            <a:r>
              <a:rPr lang="en-US" sz="2868" spc="96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PAUN MARIA TEODORA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445227" y="7885696"/>
            <a:ext cx="4033467" cy="576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02"/>
              </a:lnSpc>
              <a:spcBef>
                <a:spcPct val="0"/>
              </a:spcBef>
            </a:pPr>
            <a:r>
              <a:rPr lang="en-US" sz="2868" spc="96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FLOREA TIMEEA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5584" y="8524549"/>
            <a:ext cx="16330293" cy="1674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5"/>
              </a:lnSpc>
            </a:pPr>
            <a:r>
              <a:rPr lang="en-US" sz="3068" spc="742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PROF. SIMULESCU MARIA CARMEN</a:t>
            </a:r>
          </a:p>
          <a:p>
            <a:pPr algn="ctr">
              <a:lnSpc>
                <a:spcPts val="4295"/>
              </a:lnSpc>
            </a:pPr>
            <a:r>
              <a:rPr lang="en-US" sz="3068" spc="742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COLEGIUL NAȚIONAL PEDAGOGIC „MIRCEA SCARLAT”</a:t>
            </a:r>
          </a:p>
          <a:p>
            <a:pPr marL="0" lvl="0" indent="0" algn="ctr">
              <a:lnSpc>
                <a:spcPts val="4295"/>
              </a:lnSpc>
            </a:pPr>
            <a:r>
              <a:rPr lang="en-US" sz="3068" spc="742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 ALEXANDRIA </a:t>
            </a:r>
            <a:r>
              <a:rPr lang="en-US" sz="3068" u="none" spc="742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JUDETUL TELEORMAN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15412260" y="8028571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2875740" y="0"/>
                </a:moveTo>
                <a:lnTo>
                  <a:pt x="0" y="0"/>
                </a:lnTo>
                <a:lnTo>
                  <a:pt x="0" y="2523462"/>
                </a:lnTo>
                <a:lnTo>
                  <a:pt x="2875740" y="2523462"/>
                </a:lnTo>
                <a:lnTo>
                  <a:pt x="287574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60710" y="7996569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0" y="0"/>
                </a:moveTo>
                <a:lnTo>
                  <a:pt x="2875741" y="0"/>
                </a:lnTo>
                <a:lnTo>
                  <a:pt x="2875741" y="2523462"/>
                </a:lnTo>
                <a:lnTo>
                  <a:pt x="0" y="25234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19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Freeform 3"/>
          <p:cNvSpPr/>
          <p:nvPr/>
        </p:nvSpPr>
        <p:spPr>
          <a:xfrm rot="-364306" flipH="1">
            <a:off x="12833972" y="5692664"/>
            <a:ext cx="6309194" cy="4760813"/>
          </a:xfrm>
          <a:custGeom>
            <a:avLst/>
            <a:gdLst/>
            <a:ahLst/>
            <a:cxnLst/>
            <a:rect l="l" t="t" r="r" b="b"/>
            <a:pathLst>
              <a:path w="6309194" h="4760813">
                <a:moveTo>
                  <a:pt x="6309194" y="0"/>
                </a:moveTo>
                <a:lnTo>
                  <a:pt x="0" y="0"/>
                </a:lnTo>
                <a:lnTo>
                  <a:pt x="0" y="4760813"/>
                </a:lnTo>
                <a:lnTo>
                  <a:pt x="6309194" y="4760813"/>
                </a:lnTo>
                <a:lnTo>
                  <a:pt x="6309194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692376" y="4201354"/>
            <a:ext cx="6805188" cy="6337331"/>
          </a:xfrm>
          <a:custGeom>
            <a:avLst/>
            <a:gdLst/>
            <a:ahLst/>
            <a:cxnLst/>
            <a:rect l="l" t="t" r="r" b="b"/>
            <a:pathLst>
              <a:path w="6805188" h="6337331">
                <a:moveTo>
                  <a:pt x="6805187" y="0"/>
                </a:moveTo>
                <a:lnTo>
                  <a:pt x="0" y="0"/>
                </a:lnTo>
                <a:lnTo>
                  <a:pt x="0" y="6337331"/>
                </a:lnTo>
                <a:lnTo>
                  <a:pt x="6805187" y="6337331"/>
                </a:lnTo>
                <a:lnTo>
                  <a:pt x="6805187" y="0"/>
                </a:lnTo>
                <a:close/>
              </a:path>
            </a:pathLst>
          </a:custGeom>
          <a:blipFill>
            <a:blip r:embed="rId4">
              <a:alphaModFix amt="75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67129" y="2314119"/>
            <a:ext cx="4288111" cy="4114800"/>
          </a:xfrm>
          <a:custGeom>
            <a:avLst/>
            <a:gdLst/>
            <a:ahLst/>
            <a:cxnLst/>
            <a:rect l="l" t="t" r="r" b="b"/>
            <a:pathLst>
              <a:path w="4288111" h="4114800">
                <a:moveTo>
                  <a:pt x="0" y="0"/>
                </a:moveTo>
                <a:lnTo>
                  <a:pt x="4288111" y="0"/>
                </a:lnTo>
                <a:lnTo>
                  <a:pt x="42881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02863" y="3025994"/>
            <a:ext cx="4288111" cy="4114800"/>
          </a:xfrm>
          <a:custGeom>
            <a:avLst/>
            <a:gdLst/>
            <a:ahLst/>
            <a:cxnLst/>
            <a:rect l="l" t="t" r="r" b="b"/>
            <a:pathLst>
              <a:path w="4288111" h="4114800">
                <a:moveTo>
                  <a:pt x="0" y="0"/>
                </a:moveTo>
                <a:lnTo>
                  <a:pt x="4288111" y="0"/>
                </a:lnTo>
                <a:lnTo>
                  <a:pt x="42881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29121" y="1918053"/>
            <a:ext cx="15829759" cy="200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3"/>
              </a:lnSpc>
            </a:pPr>
            <a:r>
              <a:rPr lang="en-US" sz="11731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Paștele prin ochi de copil</a:t>
            </a:r>
          </a:p>
        </p:txBody>
      </p:sp>
      <p:sp>
        <p:nvSpPr>
          <p:cNvPr id="8" name="Freeform 8"/>
          <p:cNvSpPr/>
          <p:nvPr/>
        </p:nvSpPr>
        <p:spPr>
          <a:xfrm>
            <a:off x="-2341105" y="-416912"/>
            <a:ext cx="4288111" cy="4114800"/>
          </a:xfrm>
          <a:custGeom>
            <a:avLst/>
            <a:gdLst/>
            <a:ahLst/>
            <a:cxnLst/>
            <a:rect l="l" t="t" r="r" b="b"/>
            <a:pathLst>
              <a:path w="4288111" h="4114800">
                <a:moveTo>
                  <a:pt x="0" y="0"/>
                </a:moveTo>
                <a:lnTo>
                  <a:pt x="4288111" y="0"/>
                </a:lnTo>
                <a:lnTo>
                  <a:pt x="42881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299431" y="952500"/>
            <a:ext cx="13689138" cy="687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4"/>
              </a:lnSpc>
            </a:pPr>
            <a:r>
              <a:rPr lang="en-US" sz="40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Centro de Educacion Abierta</a:t>
            </a:r>
          </a:p>
        </p:txBody>
      </p:sp>
      <p:sp>
        <p:nvSpPr>
          <p:cNvPr id="10" name="Freeform 10"/>
          <p:cNvSpPr/>
          <p:nvPr/>
        </p:nvSpPr>
        <p:spPr>
          <a:xfrm rot="2387497">
            <a:off x="14914824" y="-809095"/>
            <a:ext cx="4288111" cy="4114800"/>
          </a:xfrm>
          <a:custGeom>
            <a:avLst/>
            <a:gdLst/>
            <a:ahLst/>
            <a:cxnLst/>
            <a:rect l="l" t="t" r="r" b="b"/>
            <a:pathLst>
              <a:path w="4288111" h="4114800">
                <a:moveTo>
                  <a:pt x="0" y="0"/>
                </a:moveTo>
                <a:lnTo>
                  <a:pt x="4288111" y="0"/>
                </a:lnTo>
                <a:lnTo>
                  <a:pt x="42881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442973">
            <a:off x="1638015" y="-2159482"/>
            <a:ext cx="4288111" cy="4114800"/>
          </a:xfrm>
          <a:custGeom>
            <a:avLst/>
            <a:gdLst/>
            <a:ahLst/>
            <a:cxnLst/>
            <a:rect l="l" t="t" r="r" b="b"/>
            <a:pathLst>
              <a:path w="4288111" h="4114800">
                <a:moveTo>
                  <a:pt x="0" y="0"/>
                </a:moveTo>
                <a:lnTo>
                  <a:pt x="4288111" y="0"/>
                </a:lnTo>
                <a:lnTo>
                  <a:pt x="42881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21853">
            <a:off x="5172791" y="-2780206"/>
            <a:ext cx="4288111" cy="4114800"/>
          </a:xfrm>
          <a:custGeom>
            <a:avLst/>
            <a:gdLst/>
            <a:ahLst/>
            <a:cxnLst/>
            <a:rect l="l" t="t" r="r" b="b"/>
            <a:pathLst>
              <a:path w="4288111" h="4114800">
                <a:moveTo>
                  <a:pt x="0" y="0"/>
                </a:moveTo>
                <a:lnTo>
                  <a:pt x="4288111" y="0"/>
                </a:lnTo>
                <a:lnTo>
                  <a:pt x="42881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21853">
            <a:off x="6932139" y="-2810105"/>
            <a:ext cx="4288111" cy="4114800"/>
          </a:xfrm>
          <a:custGeom>
            <a:avLst/>
            <a:gdLst/>
            <a:ahLst/>
            <a:cxnLst/>
            <a:rect l="l" t="t" r="r" b="b"/>
            <a:pathLst>
              <a:path w="4288111" h="4114800">
                <a:moveTo>
                  <a:pt x="0" y="0"/>
                </a:moveTo>
                <a:lnTo>
                  <a:pt x="4288111" y="0"/>
                </a:lnTo>
                <a:lnTo>
                  <a:pt x="42881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21853">
            <a:off x="9969465" y="-2780206"/>
            <a:ext cx="4288111" cy="4114800"/>
          </a:xfrm>
          <a:custGeom>
            <a:avLst/>
            <a:gdLst/>
            <a:ahLst/>
            <a:cxnLst/>
            <a:rect l="l" t="t" r="r" b="b"/>
            <a:pathLst>
              <a:path w="4288111" h="4114800">
                <a:moveTo>
                  <a:pt x="0" y="0"/>
                </a:moveTo>
                <a:lnTo>
                  <a:pt x="4288111" y="0"/>
                </a:lnTo>
                <a:lnTo>
                  <a:pt x="42881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21853">
            <a:off x="12106728" y="-2057400"/>
            <a:ext cx="4288111" cy="4114800"/>
          </a:xfrm>
          <a:custGeom>
            <a:avLst/>
            <a:gdLst/>
            <a:ahLst/>
            <a:cxnLst/>
            <a:rect l="l" t="t" r="r" b="b"/>
            <a:pathLst>
              <a:path w="4288111" h="4114800">
                <a:moveTo>
                  <a:pt x="0" y="0"/>
                </a:moveTo>
                <a:lnTo>
                  <a:pt x="4288111" y="0"/>
                </a:lnTo>
                <a:lnTo>
                  <a:pt x="42881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259300" y="5372342"/>
            <a:ext cx="2331674" cy="2470648"/>
          </a:xfrm>
          <a:custGeom>
            <a:avLst/>
            <a:gdLst/>
            <a:ahLst/>
            <a:cxnLst/>
            <a:rect l="l" t="t" r="r" b="b"/>
            <a:pathLst>
              <a:path w="2331674" h="2470648">
                <a:moveTo>
                  <a:pt x="0" y="0"/>
                </a:moveTo>
                <a:lnTo>
                  <a:pt x="2331674" y="0"/>
                </a:lnTo>
                <a:lnTo>
                  <a:pt x="2331674" y="2470649"/>
                </a:lnTo>
                <a:lnTo>
                  <a:pt x="0" y="24706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779465">
            <a:off x="12402479" y="8007883"/>
            <a:ext cx="1487996" cy="2500833"/>
          </a:xfrm>
          <a:custGeom>
            <a:avLst/>
            <a:gdLst/>
            <a:ahLst/>
            <a:cxnLst/>
            <a:rect l="l" t="t" r="r" b="b"/>
            <a:pathLst>
              <a:path w="1487996" h="2500833">
                <a:moveTo>
                  <a:pt x="0" y="0"/>
                </a:moveTo>
                <a:lnTo>
                  <a:pt x="1487996" y="0"/>
                </a:lnTo>
                <a:lnTo>
                  <a:pt x="1487996" y="2500834"/>
                </a:lnTo>
                <a:lnTo>
                  <a:pt x="0" y="25008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443105" flipH="1">
            <a:off x="5109254" y="8078304"/>
            <a:ext cx="1487996" cy="2500833"/>
          </a:xfrm>
          <a:custGeom>
            <a:avLst/>
            <a:gdLst/>
            <a:ahLst/>
            <a:cxnLst/>
            <a:rect l="l" t="t" r="r" b="b"/>
            <a:pathLst>
              <a:path w="1487996" h="2500833">
                <a:moveTo>
                  <a:pt x="1487996" y="0"/>
                </a:moveTo>
                <a:lnTo>
                  <a:pt x="0" y="0"/>
                </a:lnTo>
                <a:lnTo>
                  <a:pt x="0" y="2500833"/>
                </a:lnTo>
                <a:lnTo>
                  <a:pt x="1487996" y="2500833"/>
                </a:lnTo>
                <a:lnTo>
                  <a:pt x="148799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712111" y="8596883"/>
            <a:ext cx="7802346" cy="1864985"/>
          </a:xfrm>
          <a:custGeom>
            <a:avLst/>
            <a:gdLst/>
            <a:ahLst/>
            <a:cxnLst/>
            <a:rect l="l" t="t" r="r" b="b"/>
            <a:pathLst>
              <a:path w="7802346" h="1864985">
                <a:moveTo>
                  <a:pt x="0" y="0"/>
                </a:moveTo>
                <a:lnTo>
                  <a:pt x="7802346" y="0"/>
                </a:lnTo>
                <a:lnTo>
                  <a:pt x="7802346" y="1864985"/>
                </a:lnTo>
                <a:lnTo>
                  <a:pt x="0" y="18649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171" b="-5171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186455" y="7480455"/>
            <a:ext cx="1001519" cy="1185230"/>
          </a:xfrm>
          <a:custGeom>
            <a:avLst/>
            <a:gdLst/>
            <a:ahLst/>
            <a:cxnLst/>
            <a:rect l="l" t="t" r="r" b="b"/>
            <a:pathLst>
              <a:path w="1001519" h="1185230">
                <a:moveTo>
                  <a:pt x="0" y="0"/>
                </a:moveTo>
                <a:lnTo>
                  <a:pt x="1001519" y="0"/>
                </a:lnTo>
                <a:lnTo>
                  <a:pt x="1001519" y="1185230"/>
                </a:lnTo>
                <a:lnTo>
                  <a:pt x="0" y="11852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603487" y="7210934"/>
            <a:ext cx="996396" cy="1185230"/>
          </a:xfrm>
          <a:custGeom>
            <a:avLst/>
            <a:gdLst/>
            <a:ahLst/>
            <a:cxnLst/>
            <a:rect l="l" t="t" r="r" b="b"/>
            <a:pathLst>
              <a:path w="996396" h="1185230">
                <a:moveTo>
                  <a:pt x="0" y="0"/>
                </a:moveTo>
                <a:lnTo>
                  <a:pt x="996396" y="0"/>
                </a:lnTo>
                <a:lnTo>
                  <a:pt x="996396" y="1185229"/>
                </a:lnTo>
                <a:lnTo>
                  <a:pt x="0" y="11852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704665">
            <a:off x="8742558" y="8221033"/>
            <a:ext cx="802884" cy="751701"/>
          </a:xfrm>
          <a:custGeom>
            <a:avLst/>
            <a:gdLst/>
            <a:ahLst/>
            <a:cxnLst/>
            <a:rect l="l" t="t" r="r" b="b"/>
            <a:pathLst>
              <a:path w="802884" h="751701">
                <a:moveTo>
                  <a:pt x="0" y="0"/>
                </a:moveTo>
                <a:lnTo>
                  <a:pt x="802884" y="0"/>
                </a:lnTo>
                <a:lnTo>
                  <a:pt x="802884" y="751700"/>
                </a:lnTo>
                <a:lnTo>
                  <a:pt x="0" y="7517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975783" y="5257961"/>
            <a:ext cx="9275001" cy="2094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26"/>
              </a:lnSpc>
            </a:pPr>
            <a:r>
              <a:rPr lang="en-US" sz="2638">
                <a:solidFill>
                  <a:srgbClr val="546A0B"/>
                </a:solidFill>
                <a:latin typeface="Holla"/>
                <a:ea typeface="Holla"/>
                <a:cs typeface="Holla"/>
                <a:sym typeface="Holla"/>
              </a:rPr>
              <a:t>Ebook realizat în cadrul Proiectului Educational International </a:t>
            </a:r>
          </a:p>
          <a:p>
            <a:pPr algn="ctr">
              <a:lnSpc>
                <a:spcPts val="5726"/>
              </a:lnSpc>
            </a:pPr>
            <a:r>
              <a:rPr lang="en-US" sz="2638">
                <a:solidFill>
                  <a:srgbClr val="546A0B"/>
                </a:solidFill>
                <a:latin typeface="Holla"/>
                <a:ea typeface="Holla"/>
                <a:cs typeface="Holla"/>
                <a:sym typeface="Holla"/>
              </a:rPr>
              <a:t>„Educatie Deschisă” – Etapa 6, Aprilie 2025</a:t>
            </a:r>
          </a:p>
          <a:p>
            <a:pPr algn="ctr">
              <a:lnSpc>
                <a:spcPts val="5726"/>
              </a:lnSpc>
            </a:pPr>
            <a:r>
              <a:rPr lang="en-US" sz="2638">
                <a:solidFill>
                  <a:srgbClr val="546A0B"/>
                </a:solidFill>
                <a:latin typeface="Holla"/>
                <a:ea typeface="Holla"/>
                <a:cs typeface="Holla"/>
                <a:sym typeface="Holla"/>
              </a:rPr>
              <a:t>Cu sprijinul profesorilor coordonatori din România și Diaspora</a:t>
            </a:r>
          </a:p>
        </p:txBody>
      </p:sp>
      <p:sp>
        <p:nvSpPr>
          <p:cNvPr id="24" name="Freeform 24"/>
          <p:cNvSpPr/>
          <p:nvPr/>
        </p:nvSpPr>
        <p:spPr>
          <a:xfrm rot="704665">
            <a:off x="11310415" y="8470007"/>
            <a:ext cx="802884" cy="751701"/>
          </a:xfrm>
          <a:custGeom>
            <a:avLst/>
            <a:gdLst/>
            <a:ahLst/>
            <a:cxnLst/>
            <a:rect l="l" t="t" r="r" b="b"/>
            <a:pathLst>
              <a:path w="802884" h="751701">
                <a:moveTo>
                  <a:pt x="0" y="0"/>
                </a:moveTo>
                <a:lnTo>
                  <a:pt x="802885" y="0"/>
                </a:lnTo>
                <a:lnTo>
                  <a:pt x="802885" y="751701"/>
                </a:lnTo>
                <a:lnTo>
                  <a:pt x="0" y="7517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2299431" y="4125154"/>
            <a:ext cx="13689138" cy="687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4"/>
              </a:lnSpc>
            </a:pPr>
            <a:r>
              <a:rPr lang="en-US" sz="40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ISSN 3008-3516 ISSN-L 3008-3516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2</a:t>
            </a:r>
          </a:p>
        </p:txBody>
      </p:sp>
      <p:sp>
        <p:nvSpPr>
          <p:cNvPr id="27" name="Freeform 27"/>
          <p:cNvSpPr/>
          <p:nvPr/>
        </p:nvSpPr>
        <p:spPr>
          <a:xfrm>
            <a:off x="16397021" y="8665685"/>
            <a:ext cx="1323716" cy="1185230"/>
          </a:xfrm>
          <a:custGeom>
            <a:avLst/>
            <a:gdLst/>
            <a:ahLst/>
            <a:cxnLst/>
            <a:rect l="l" t="t" r="r" b="b"/>
            <a:pathLst>
              <a:path w="1323716" h="1185230">
                <a:moveTo>
                  <a:pt x="0" y="0"/>
                </a:moveTo>
                <a:lnTo>
                  <a:pt x="1323717" y="0"/>
                </a:lnTo>
                <a:lnTo>
                  <a:pt x="1323717" y="1185230"/>
                </a:lnTo>
                <a:lnTo>
                  <a:pt x="0" y="118523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05023" y="1794381"/>
            <a:ext cx="3981392" cy="5482123"/>
          </a:xfrm>
          <a:custGeom>
            <a:avLst/>
            <a:gdLst/>
            <a:ahLst/>
            <a:cxnLst/>
            <a:rect l="l" t="t" r="r" b="b"/>
            <a:pathLst>
              <a:path w="3981392" h="5482123">
                <a:moveTo>
                  <a:pt x="0" y="0"/>
                </a:moveTo>
                <a:lnTo>
                  <a:pt x="3981392" y="0"/>
                </a:lnTo>
                <a:lnTo>
                  <a:pt x="3981392" y="5482123"/>
                </a:lnTo>
                <a:lnTo>
                  <a:pt x="0" y="54821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835405" y="463649"/>
            <a:ext cx="7203319" cy="5336459"/>
          </a:xfrm>
          <a:custGeom>
            <a:avLst/>
            <a:gdLst/>
            <a:ahLst/>
            <a:cxnLst/>
            <a:rect l="l" t="t" r="r" b="b"/>
            <a:pathLst>
              <a:path w="7203319" h="5336459">
                <a:moveTo>
                  <a:pt x="0" y="0"/>
                </a:moveTo>
                <a:lnTo>
                  <a:pt x="7203319" y="0"/>
                </a:lnTo>
                <a:lnTo>
                  <a:pt x="7203319" y="5336459"/>
                </a:lnTo>
                <a:lnTo>
                  <a:pt x="0" y="5336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391149" y="1028700"/>
            <a:ext cx="5481468" cy="6096682"/>
          </a:xfrm>
          <a:custGeom>
            <a:avLst/>
            <a:gdLst/>
            <a:ahLst/>
            <a:cxnLst/>
            <a:rect l="l" t="t" r="r" b="b"/>
            <a:pathLst>
              <a:path w="5481468" h="6096682">
                <a:moveTo>
                  <a:pt x="0" y="0"/>
                </a:moveTo>
                <a:lnTo>
                  <a:pt x="5481468" y="0"/>
                </a:lnTo>
                <a:lnTo>
                  <a:pt x="5481468" y="6096682"/>
                </a:lnTo>
                <a:lnTo>
                  <a:pt x="0" y="60966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4320" b="-4547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05023" y="7345816"/>
            <a:ext cx="3569387" cy="545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4"/>
              </a:lnSpc>
              <a:spcBef>
                <a:spcPct val="0"/>
              </a:spcBef>
            </a:pPr>
            <a:r>
              <a:rPr lang="en-US" sz="2796" spc="939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NISTOR ADELIA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79051" y="6063705"/>
            <a:ext cx="5374207" cy="576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02"/>
              </a:lnSpc>
              <a:spcBef>
                <a:spcPct val="0"/>
              </a:spcBef>
            </a:pPr>
            <a:r>
              <a:rPr lang="en-US" sz="2868" spc="96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ANTON THEA ANISIA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561789" y="7209829"/>
            <a:ext cx="4033467" cy="1446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20"/>
              </a:lnSpc>
            </a:pPr>
            <a:r>
              <a:rPr lang="en-US" sz="3068" spc="371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ELEVII IC CASTIGLIONE UNO CASTIGLIONE DELLE STIVIERE ITALIA</a:t>
            </a:r>
          </a:p>
        </p:txBody>
      </p:sp>
      <p:sp>
        <p:nvSpPr>
          <p:cNvPr id="9" name="Freeform 9"/>
          <p:cNvSpPr/>
          <p:nvPr/>
        </p:nvSpPr>
        <p:spPr>
          <a:xfrm>
            <a:off x="0" y="8091088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0" y="0"/>
                </a:moveTo>
                <a:lnTo>
                  <a:pt x="2875740" y="0"/>
                </a:lnTo>
                <a:lnTo>
                  <a:pt x="2875740" y="2523462"/>
                </a:lnTo>
                <a:lnTo>
                  <a:pt x="0" y="25234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37870" y="8245429"/>
            <a:ext cx="14258240" cy="2369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2"/>
              </a:lnSpc>
            </a:pPr>
            <a:r>
              <a:rPr lang="en-US" sz="3068" spc="61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PROF. VINTILĂ MIRELA</a:t>
            </a:r>
          </a:p>
          <a:p>
            <a:pPr algn="ctr">
              <a:lnSpc>
                <a:spcPts val="4602"/>
              </a:lnSpc>
            </a:pPr>
            <a:r>
              <a:rPr lang="en-US" sz="3068" spc="61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INSTITUTO COMPRENSIVO CASTIGLIONE UNO (MN) ȘI </a:t>
            </a:r>
          </a:p>
          <a:p>
            <a:pPr algn="ctr">
              <a:lnSpc>
                <a:spcPts val="4602"/>
              </a:lnSpc>
            </a:pPr>
            <a:r>
              <a:rPr lang="en-US" sz="3068" spc="61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INSTITUTO COMPRENSIVO A.CESARI , CASTEL DAZZANO ITALIA</a:t>
            </a:r>
          </a:p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endParaRPr lang="en-US" sz="3068" spc="613">
              <a:solidFill>
                <a:srgbClr val="80992E"/>
              </a:solidFill>
              <a:latin typeface="Zing Rust Base"/>
              <a:ea typeface="Zing Rust Base"/>
              <a:cs typeface="Zing Rust Base"/>
              <a:sym typeface="Zing Rust Base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15412260" y="7996569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2875740" y="0"/>
                </a:moveTo>
                <a:lnTo>
                  <a:pt x="0" y="0"/>
                </a:lnTo>
                <a:lnTo>
                  <a:pt x="0" y="2523462"/>
                </a:lnTo>
                <a:lnTo>
                  <a:pt x="2875740" y="2523462"/>
                </a:lnTo>
                <a:lnTo>
                  <a:pt x="287574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20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17847" y="750376"/>
            <a:ext cx="6252305" cy="7710963"/>
          </a:xfrm>
          <a:custGeom>
            <a:avLst/>
            <a:gdLst/>
            <a:ahLst/>
            <a:cxnLst/>
            <a:rect l="l" t="t" r="r" b="b"/>
            <a:pathLst>
              <a:path w="6252305" h="7710963">
                <a:moveTo>
                  <a:pt x="0" y="0"/>
                </a:moveTo>
                <a:lnTo>
                  <a:pt x="6252306" y="0"/>
                </a:lnTo>
                <a:lnTo>
                  <a:pt x="6252306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88764" y="750376"/>
            <a:ext cx="5073171" cy="7710963"/>
          </a:xfrm>
          <a:custGeom>
            <a:avLst/>
            <a:gdLst/>
            <a:ahLst/>
            <a:cxnLst/>
            <a:rect l="l" t="t" r="r" b="b"/>
            <a:pathLst>
              <a:path w="5073171" h="7710963">
                <a:moveTo>
                  <a:pt x="0" y="0"/>
                </a:moveTo>
                <a:lnTo>
                  <a:pt x="5073171" y="0"/>
                </a:lnTo>
                <a:lnTo>
                  <a:pt x="5073171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024909" y="750376"/>
            <a:ext cx="4546255" cy="7710963"/>
          </a:xfrm>
          <a:custGeom>
            <a:avLst/>
            <a:gdLst/>
            <a:ahLst/>
            <a:cxnLst/>
            <a:rect l="l" t="t" r="r" b="b"/>
            <a:pathLst>
              <a:path w="4546255" h="7710963">
                <a:moveTo>
                  <a:pt x="0" y="0"/>
                </a:moveTo>
                <a:lnTo>
                  <a:pt x="4546255" y="0"/>
                </a:lnTo>
                <a:lnTo>
                  <a:pt x="4546255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209897" y="8800488"/>
            <a:ext cx="13307533" cy="1207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2"/>
              </a:lnSpc>
            </a:pPr>
            <a:r>
              <a:rPr lang="en-US" sz="3068" spc="242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PROF. CIBOTARI ECATERINA</a:t>
            </a:r>
          </a:p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r>
              <a:rPr lang="en-US" sz="3068" spc="242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INSTITUȚIA PUBLICĂ COMPLEXUL EDUCAȚIONAL GIMNAZIUL - GRĂDINIȚĂ SALCIA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7996569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0" y="0"/>
                </a:moveTo>
                <a:lnTo>
                  <a:pt x="2875740" y="0"/>
                </a:lnTo>
                <a:lnTo>
                  <a:pt x="2875740" y="2523462"/>
                </a:lnTo>
                <a:lnTo>
                  <a:pt x="0" y="25234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5517430" y="8223255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2875741" y="0"/>
                </a:moveTo>
                <a:lnTo>
                  <a:pt x="0" y="0"/>
                </a:lnTo>
                <a:lnTo>
                  <a:pt x="0" y="2523462"/>
                </a:lnTo>
                <a:lnTo>
                  <a:pt x="2875741" y="2523462"/>
                </a:lnTo>
                <a:lnTo>
                  <a:pt x="287574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21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53126" y="263427"/>
            <a:ext cx="5248489" cy="7254687"/>
          </a:xfrm>
          <a:custGeom>
            <a:avLst/>
            <a:gdLst/>
            <a:ahLst/>
            <a:cxnLst/>
            <a:rect l="l" t="t" r="r" b="b"/>
            <a:pathLst>
              <a:path w="5248489" h="7254687">
                <a:moveTo>
                  <a:pt x="0" y="0"/>
                </a:moveTo>
                <a:lnTo>
                  <a:pt x="5248488" y="0"/>
                </a:lnTo>
                <a:lnTo>
                  <a:pt x="5248488" y="7254687"/>
                </a:lnTo>
                <a:lnTo>
                  <a:pt x="0" y="72546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8761" y="409690"/>
            <a:ext cx="4937034" cy="7890207"/>
          </a:xfrm>
          <a:custGeom>
            <a:avLst/>
            <a:gdLst/>
            <a:ahLst/>
            <a:cxnLst/>
            <a:rect l="l" t="t" r="r" b="b"/>
            <a:pathLst>
              <a:path w="4937034" h="7890207">
                <a:moveTo>
                  <a:pt x="0" y="0"/>
                </a:moveTo>
                <a:lnTo>
                  <a:pt x="4937034" y="0"/>
                </a:lnTo>
                <a:lnTo>
                  <a:pt x="4937034" y="7890207"/>
                </a:lnTo>
                <a:lnTo>
                  <a:pt x="0" y="7890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902598" y="1363218"/>
            <a:ext cx="6239140" cy="7098121"/>
          </a:xfrm>
          <a:custGeom>
            <a:avLst/>
            <a:gdLst/>
            <a:ahLst/>
            <a:cxnLst/>
            <a:rect l="l" t="t" r="r" b="b"/>
            <a:pathLst>
              <a:path w="6239140" h="7098121">
                <a:moveTo>
                  <a:pt x="0" y="0"/>
                </a:moveTo>
                <a:lnTo>
                  <a:pt x="6239139" y="0"/>
                </a:lnTo>
                <a:lnTo>
                  <a:pt x="6239139" y="7098121"/>
                </a:lnTo>
                <a:lnTo>
                  <a:pt x="0" y="70981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136" t="-9322" r="-13246" b="-32163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78761" y="8327989"/>
            <a:ext cx="3569387" cy="545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4"/>
              </a:lnSpc>
              <a:spcBef>
                <a:spcPct val="0"/>
              </a:spcBef>
            </a:pPr>
            <a:r>
              <a:rPr lang="en-US" sz="2796" spc="939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ROȘU MARIA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253126" y="7562929"/>
            <a:ext cx="5081682" cy="576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02"/>
              </a:lnSpc>
              <a:spcBef>
                <a:spcPct val="0"/>
              </a:spcBef>
            </a:pPr>
            <a:r>
              <a:rPr lang="en-US" sz="2868" spc="96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IONIȚĂ IOANA MARIA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75553" y="8573802"/>
            <a:ext cx="13673190" cy="1207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2"/>
              </a:lnSpc>
            </a:pPr>
            <a:r>
              <a:rPr lang="en-US" sz="3068" spc="678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PROF. CHIOJDOIU MARIA</a:t>
            </a:r>
          </a:p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r>
              <a:rPr lang="en-US" sz="3068" spc="53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 ȘCOALA GIMNAZIALĂ NR.178, SECTOR 1, BUCUREȘTI</a:t>
            </a:r>
          </a:p>
        </p:txBody>
      </p:sp>
      <p:sp>
        <p:nvSpPr>
          <p:cNvPr id="9" name="Freeform 9"/>
          <p:cNvSpPr/>
          <p:nvPr/>
        </p:nvSpPr>
        <p:spPr>
          <a:xfrm>
            <a:off x="0" y="8303120"/>
            <a:ext cx="2575553" cy="2260048"/>
          </a:xfrm>
          <a:custGeom>
            <a:avLst/>
            <a:gdLst/>
            <a:ahLst/>
            <a:cxnLst/>
            <a:rect l="l" t="t" r="r" b="b"/>
            <a:pathLst>
              <a:path w="2575553" h="2260048">
                <a:moveTo>
                  <a:pt x="0" y="0"/>
                </a:moveTo>
                <a:lnTo>
                  <a:pt x="2575553" y="0"/>
                </a:lnTo>
                <a:lnTo>
                  <a:pt x="2575553" y="2260047"/>
                </a:lnTo>
                <a:lnTo>
                  <a:pt x="0" y="22600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5412260" y="8039705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2875740" y="0"/>
                </a:moveTo>
                <a:lnTo>
                  <a:pt x="0" y="0"/>
                </a:lnTo>
                <a:lnTo>
                  <a:pt x="0" y="2523462"/>
                </a:lnTo>
                <a:lnTo>
                  <a:pt x="2875740" y="2523462"/>
                </a:lnTo>
                <a:lnTo>
                  <a:pt x="287574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22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61721" y="4241059"/>
            <a:ext cx="6072345" cy="4220280"/>
          </a:xfrm>
          <a:custGeom>
            <a:avLst/>
            <a:gdLst/>
            <a:ahLst/>
            <a:cxnLst/>
            <a:rect l="l" t="t" r="r" b="b"/>
            <a:pathLst>
              <a:path w="6072345" h="4220280">
                <a:moveTo>
                  <a:pt x="0" y="0"/>
                </a:moveTo>
                <a:lnTo>
                  <a:pt x="6072345" y="0"/>
                </a:lnTo>
                <a:lnTo>
                  <a:pt x="6072345" y="4220280"/>
                </a:lnTo>
                <a:lnTo>
                  <a:pt x="0" y="42202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7261721" cy="5334339"/>
          </a:xfrm>
          <a:custGeom>
            <a:avLst/>
            <a:gdLst/>
            <a:ahLst/>
            <a:cxnLst/>
            <a:rect l="l" t="t" r="r" b="b"/>
            <a:pathLst>
              <a:path w="7261721" h="5334339">
                <a:moveTo>
                  <a:pt x="0" y="0"/>
                </a:moveTo>
                <a:lnTo>
                  <a:pt x="7261721" y="0"/>
                </a:lnTo>
                <a:lnTo>
                  <a:pt x="7261721" y="5334339"/>
                </a:lnTo>
                <a:lnTo>
                  <a:pt x="0" y="53343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113010" y="0"/>
            <a:ext cx="6174990" cy="4209285"/>
          </a:xfrm>
          <a:custGeom>
            <a:avLst/>
            <a:gdLst/>
            <a:ahLst/>
            <a:cxnLst/>
            <a:rect l="l" t="t" r="r" b="b"/>
            <a:pathLst>
              <a:path w="6174990" h="4209285">
                <a:moveTo>
                  <a:pt x="0" y="0"/>
                </a:moveTo>
                <a:lnTo>
                  <a:pt x="6174990" y="0"/>
                </a:lnTo>
                <a:lnTo>
                  <a:pt x="6174990" y="4209285"/>
                </a:lnTo>
                <a:lnTo>
                  <a:pt x="0" y="42092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37759" y="5498433"/>
            <a:ext cx="5909587" cy="55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4"/>
              </a:lnSpc>
              <a:spcBef>
                <a:spcPct val="0"/>
              </a:spcBef>
            </a:pPr>
            <a:r>
              <a:rPr lang="en-US" sz="2796" spc="528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CRIȘAN ANISIA TEODORA IOANA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91396" y="8607133"/>
            <a:ext cx="5812995" cy="576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02"/>
              </a:lnSpc>
              <a:spcBef>
                <a:spcPct val="0"/>
              </a:spcBef>
            </a:pPr>
            <a:r>
              <a:rPr lang="en-US" sz="2868" spc="605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TARCE ANDREEA ALEXANDRA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830568" y="4512342"/>
            <a:ext cx="4033467" cy="111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02"/>
              </a:lnSpc>
              <a:spcBef>
                <a:spcPct val="0"/>
              </a:spcBef>
            </a:pPr>
            <a:r>
              <a:rPr lang="en-US" sz="2868" spc="605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GREBĂNAR NOEMI GEORGIANA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68952" y="9310394"/>
            <a:ext cx="6750095" cy="626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r>
              <a:rPr lang="en-US" sz="3068" spc="53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PROF. LILIANA OLA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15412260" y="7921918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2875740" y="0"/>
                </a:moveTo>
                <a:lnTo>
                  <a:pt x="0" y="0"/>
                </a:lnTo>
                <a:lnTo>
                  <a:pt x="0" y="2523463"/>
                </a:lnTo>
                <a:lnTo>
                  <a:pt x="2875740" y="2523463"/>
                </a:lnTo>
                <a:lnTo>
                  <a:pt x="287574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7996569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0" y="0"/>
                </a:moveTo>
                <a:lnTo>
                  <a:pt x="2875740" y="0"/>
                </a:lnTo>
                <a:lnTo>
                  <a:pt x="2875740" y="2523462"/>
                </a:lnTo>
                <a:lnTo>
                  <a:pt x="0" y="25234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23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2164" y="255250"/>
            <a:ext cx="6124458" cy="6378392"/>
          </a:xfrm>
          <a:custGeom>
            <a:avLst/>
            <a:gdLst/>
            <a:ahLst/>
            <a:cxnLst/>
            <a:rect l="l" t="t" r="r" b="b"/>
            <a:pathLst>
              <a:path w="6124458" h="6378392">
                <a:moveTo>
                  <a:pt x="0" y="0"/>
                </a:moveTo>
                <a:lnTo>
                  <a:pt x="6124458" y="0"/>
                </a:lnTo>
                <a:lnTo>
                  <a:pt x="6124458" y="6378392"/>
                </a:lnTo>
                <a:lnTo>
                  <a:pt x="0" y="63783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387" t="-10971" r="-11426" b="-4039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386622" y="255250"/>
            <a:ext cx="6346738" cy="7618347"/>
          </a:xfrm>
          <a:custGeom>
            <a:avLst/>
            <a:gdLst/>
            <a:ahLst/>
            <a:cxnLst/>
            <a:rect l="l" t="t" r="r" b="b"/>
            <a:pathLst>
              <a:path w="6346738" h="7618347">
                <a:moveTo>
                  <a:pt x="0" y="0"/>
                </a:moveTo>
                <a:lnTo>
                  <a:pt x="6346738" y="0"/>
                </a:lnTo>
                <a:lnTo>
                  <a:pt x="6346738" y="7618347"/>
                </a:lnTo>
                <a:lnTo>
                  <a:pt x="0" y="76183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544" t="-9939" r="-2386" b="-1073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94572" y="3485122"/>
            <a:ext cx="5774034" cy="5773178"/>
          </a:xfrm>
          <a:custGeom>
            <a:avLst/>
            <a:gdLst/>
            <a:ahLst/>
            <a:cxnLst/>
            <a:rect l="l" t="t" r="r" b="b"/>
            <a:pathLst>
              <a:path w="5774034" h="5773178">
                <a:moveTo>
                  <a:pt x="0" y="0"/>
                </a:moveTo>
                <a:lnTo>
                  <a:pt x="5774034" y="0"/>
                </a:lnTo>
                <a:lnTo>
                  <a:pt x="5774034" y="5773178"/>
                </a:lnTo>
                <a:lnTo>
                  <a:pt x="0" y="57731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849" t="-11524" r="-10999" b="-4747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324393" y="8573802"/>
            <a:ext cx="11211103" cy="1207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2"/>
              </a:lnSpc>
            </a:pPr>
            <a:r>
              <a:rPr lang="en-US" sz="3068" spc="53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PROF. ROMAN CRISTINA-OANA</a:t>
            </a:r>
          </a:p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r>
              <a:rPr lang="en-US" sz="3068" spc="53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ȘCOALA GIMNAZIALĂ NR.1, RUSCOVA, MARAMUREȘ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7996569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0" y="0"/>
                </a:moveTo>
                <a:lnTo>
                  <a:pt x="2875740" y="0"/>
                </a:lnTo>
                <a:lnTo>
                  <a:pt x="2875740" y="2523462"/>
                </a:lnTo>
                <a:lnTo>
                  <a:pt x="0" y="25234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5412260" y="8196204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2875740" y="0"/>
                </a:moveTo>
                <a:lnTo>
                  <a:pt x="0" y="0"/>
                </a:lnTo>
                <a:lnTo>
                  <a:pt x="0" y="2523462"/>
                </a:lnTo>
                <a:lnTo>
                  <a:pt x="2875740" y="2523462"/>
                </a:lnTo>
                <a:lnTo>
                  <a:pt x="287574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24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57321" y="444494"/>
            <a:ext cx="7773359" cy="8592893"/>
          </a:xfrm>
          <a:custGeom>
            <a:avLst/>
            <a:gdLst/>
            <a:ahLst/>
            <a:cxnLst/>
            <a:rect l="l" t="t" r="r" b="b"/>
            <a:pathLst>
              <a:path w="7773359" h="8592893">
                <a:moveTo>
                  <a:pt x="0" y="0"/>
                </a:moveTo>
                <a:lnTo>
                  <a:pt x="7773358" y="0"/>
                </a:lnTo>
                <a:lnTo>
                  <a:pt x="7773358" y="8592893"/>
                </a:lnTo>
                <a:lnTo>
                  <a:pt x="0" y="85928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606" t="-10499" r="-12134" b="-3436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648145" y="8729199"/>
            <a:ext cx="10991709" cy="1207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2"/>
              </a:lnSpc>
            </a:pPr>
            <a:r>
              <a:rPr lang="en-US" sz="3068" spc="53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PROF. ILIEȘ SIMONA</a:t>
            </a:r>
          </a:p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r>
              <a:rPr lang="en-US" sz="3068" spc="53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 ȘCOALA GIMNAZIALĂ „MIHAIL SADOVEANU” VASLUI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7996569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0" y="0"/>
                </a:moveTo>
                <a:lnTo>
                  <a:pt x="2875740" y="0"/>
                </a:lnTo>
                <a:lnTo>
                  <a:pt x="2875740" y="2523462"/>
                </a:lnTo>
                <a:lnTo>
                  <a:pt x="0" y="2523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5411380" y="8151967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2875740" y="0"/>
                </a:moveTo>
                <a:lnTo>
                  <a:pt x="0" y="0"/>
                </a:lnTo>
                <a:lnTo>
                  <a:pt x="0" y="2523462"/>
                </a:lnTo>
                <a:lnTo>
                  <a:pt x="2875740" y="2523462"/>
                </a:lnTo>
                <a:lnTo>
                  <a:pt x="287574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25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60412" y="561608"/>
            <a:ext cx="6141300" cy="8188400"/>
          </a:xfrm>
          <a:custGeom>
            <a:avLst/>
            <a:gdLst/>
            <a:ahLst/>
            <a:cxnLst/>
            <a:rect l="l" t="t" r="r" b="b"/>
            <a:pathLst>
              <a:path w="6141300" h="8188400">
                <a:moveTo>
                  <a:pt x="0" y="0"/>
                </a:moveTo>
                <a:lnTo>
                  <a:pt x="6141300" y="0"/>
                </a:lnTo>
                <a:lnTo>
                  <a:pt x="6141300" y="8188400"/>
                </a:lnTo>
                <a:lnTo>
                  <a:pt x="0" y="8188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71812" y="561608"/>
            <a:ext cx="6209514" cy="8279352"/>
          </a:xfrm>
          <a:custGeom>
            <a:avLst/>
            <a:gdLst/>
            <a:ahLst/>
            <a:cxnLst/>
            <a:rect l="l" t="t" r="r" b="b"/>
            <a:pathLst>
              <a:path w="6209514" h="8279352">
                <a:moveTo>
                  <a:pt x="0" y="0"/>
                </a:moveTo>
                <a:lnTo>
                  <a:pt x="6209514" y="0"/>
                </a:lnTo>
                <a:lnTo>
                  <a:pt x="6209514" y="8279352"/>
                </a:lnTo>
                <a:lnTo>
                  <a:pt x="0" y="82793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76268" y="8654342"/>
            <a:ext cx="5909587" cy="1074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4"/>
              </a:lnSpc>
            </a:pPr>
            <a:r>
              <a:rPr lang="en-US" sz="2796" spc="310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PORȚAN ANA</a:t>
            </a:r>
          </a:p>
          <a:p>
            <a:pPr marL="0" lvl="0" indent="0" algn="ctr">
              <a:lnSpc>
                <a:spcPts val="4194"/>
              </a:lnSpc>
              <a:spcBef>
                <a:spcPct val="0"/>
              </a:spcBef>
            </a:pPr>
            <a:r>
              <a:rPr lang="en-US" sz="2796" spc="310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CLASA A VII-A B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868331" y="8644817"/>
            <a:ext cx="5812995" cy="111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2"/>
              </a:lnSpc>
            </a:pPr>
            <a:r>
              <a:rPr lang="en-US" sz="2868" spc="332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APACHIȚEI ALEXANDRA</a:t>
            </a:r>
          </a:p>
          <a:p>
            <a:pPr marL="0" lvl="0" indent="0" algn="ctr">
              <a:lnSpc>
                <a:spcPts val="4302"/>
              </a:lnSpc>
              <a:spcBef>
                <a:spcPct val="0"/>
              </a:spcBef>
            </a:pPr>
            <a:r>
              <a:rPr lang="en-US" sz="2868" spc="318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CLASA A VII-A B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35687" y="9079761"/>
            <a:ext cx="10016626" cy="1207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r>
              <a:rPr lang="en-US" sz="3068" spc="53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PROF. BOBA CRISTINA STELA</a:t>
            </a:r>
          </a:p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r>
              <a:rPr lang="en-US" sz="3068" u="none" spc="53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ȘCOALA GIMNAZIALĂ ”NICOLAE BĂLCESCU” ARAD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15955268" y="8490734"/>
            <a:ext cx="2332732" cy="2046973"/>
          </a:xfrm>
          <a:custGeom>
            <a:avLst/>
            <a:gdLst/>
            <a:ahLst/>
            <a:cxnLst/>
            <a:rect l="l" t="t" r="r" b="b"/>
            <a:pathLst>
              <a:path w="2332732" h="2046973">
                <a:moveTo>
                  <a:pt x="2332732" y="0"/>
                </a:moveTo>
                <a:lnTo>
                  <a:pt x="0" y="0"/>
                </a:lnTo>
                <a:lnTo>
                  <a:pt x="0" y="2046973"/>
                </a:lnTo>
                <a:lnTo>
                  <a:pt x="2332732" y="2046973"/>
                </a:lnTo>
                <a:lnTo>
                  <a:pt x="233273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8972219"/>
            <a:ext cx="1724647" cy="1513377"/>
          </a:xfrm>
          <a:custGeom>
            <a:avLst/>
            <a:gdLst/>
            <a:ahLst/>
            <a:cxnLst/>
            <a:rect l="l" t="t" r="r" b="b"/>
            <a:pathLst>
              <a:path w="1724647" h="1513377">
                <a:moveTo>
                  <a:pt x="0" y="0"/>
                </a:moveTo>
                <a:lnTo>
                  <a:pt x="1724647" y="0"/>
                </a:lnTo>
                <a:lnTo>
                  <a:pt x="1724647" y="1513377"/>
                </a:lnTo>
                <a:lnTo>
                  <a:pt x="0" y="15133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26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Freeform 3"/>
          <p:cNvSpPr/>
          <p:nvPr/>
        </p:nvSpPr>
        <p:spPr>
          <a:xfrm rot="-425442">
            <a:off x="1028700" y="461473"/>
            <a:ext cx="6615368" cy="8598448"/>
          </a:xfrm>
          <a:custGeom>
            <a:avLst/>
            <a:gdLst/>
            <a:ahLst/>
            <a:cxnLst/>
            <a:rect l="l" t="t" r="r" b="b"/>
            <a:pathLst>
              <a:path w="6615368" h="8598448">
                <a:moveTo>
                  <a:pt x="0" y="0"/>
                </a:moveTo>
                <a:lnTo>
                  <a:pt x="6615368" y="0"/>
                </a:lnTo>
                <a:lnTo>
                  <a:pt x="6615368" y="8598448"/>
                </a:lnTo>
                <a:lnTo>
                  <a:pt x="0" y="85984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0336"/>
            </a:stretch>
          </a:blipFill>
        </p:spPr>
      </p:sp>
      <p:sp>
        <p:nvSpPr>
          <p:cNvPr id="4" name="Freeform 4"/>
          <p:cNvSpPr/>
          <p:nvPr/>
        </p:nvSpPr>
        <p:spPr>
          <a:xfrm rot="661886">
            <a:off x="9747168" y="1028700"/>
            <a:ext cx="7512132" cy="7263254"/>
          </a:xfrm>
          <a:custGeom>
            <a:avLst/>
            <a:gdLst/>
            <a:ahLst/>
            <a:cxnLst/>
            <a:rect l="l" t="t" r="r" b="b"/>
            <a:pathLst>
              <a:path w="7512132" h="7263254">
                <a:moveTo>
                  <a:pt x="0" y="0"/>
                </a:moveTo>
                <a:lnTo>
                  <a:pt x="7512132" y="0"/>
                </a:lnTo>
                <a:lnTo>
                  <a:pt x="7512132" y="7263254"/>
                </a:lnTo>
                <a:lnTo>
                  <a:pt x="0" y="72632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0347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135687" y="8897996"/>
            <a:ext cx="10016626" cy="1207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r>
              <a:rPr lang="en-US" sz="3068" spc="53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PROF. CHIREA IULIA CLEMENCE</a:t>
            </a:r>
          </a:p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r>
              <a:rPr lang="en-US" sz="3068" u="none" spc="53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LICEUL TEORETIC CAROL I FETEȘTI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15409613" y="7996569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2875740" y="0"/>
                </a:moveTo>
                <a:lnTo>
                  <a:pt x="0" y="0"/>
                </a:lnTo>
                <a:lnTo>
                  <a:pt x="0" y="2523462"/>
                </a:lnTo>
                <a:lnTo>
                  <a:pt x="2875740" y="2523462"/>
                </a:lnTo>
                <a:lnTo>
                  <a:pt x="287574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996569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0" y="0"/>
                </a:moveTo>
                <a:lnTo>
                  <a:pt x="2875740" y="0"/>
                </a:lnTo>
                <a:lnTo>
                  <a:pt x="2875740" y="2523462"/>
                </a:lnTo>
                <a:lnTo>
                  <a:pt x="0" y="25234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27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9019" y="0"/>
            <a:ext cx="6062059" cy="8719638"/>
          </a:xfrm>
          <a:custGeom>
            <a:avLst/>
            <a:gdLst/>
            <a:ahLst/>
            <a:cxnLst/>
            <a:rect l="l" t="t" r="r" b="b"/>
            <a:pathLst>
              <a:path w="6062059" h="8719638">
                <a:moveTo>
                  <a:pt x="0" y="0"/>
                </a:moveTo>
                <a:lnTo>
                  <a:pt x="6062059" y="0"/>
                </a:lnTo>
                <a:lnTo>
                  <a:pt x="6062059" y="8719638"/>
                </a:lnTo>
                <a:lnTo>
                  <a:pt x="0" y="87196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9019" y="8719638"/>
            <a:ext cx="6062059" cy="1567362"/>
          </a:xfrm>
          <a:custGeom>
            <a:avLst/>
            <a:gdLst/>
            <a:ahLst/>
            <a:cxnLst/>
            <a:rect l="l" t="t" r="r" b="b"/>
            <a:pathLst>
              <a:path w="6062059" h="1567362">
                <a:moveTo>
                  <a:pt x="0" y="0"/>
                </a:moveTo>
                <a:lnTo>
                  <a:pt x="6062059" y="0"/>
                </a:lnTo>
                <a:lnTo>
                  <a:pt x="6062059" y="1567362"/>
                </a:lnTo>
                <a:lnTo>
                  <a:pt x="0" y="15673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2832" b="-48617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01078" y="0"/>
            <a:ext cx="6040196" cy="8719638"/>
          </a:xfrm>
          <a:custGeom>
            <a:avLst/>
            <a:gdLst/>
            <a:ahLst/>
            <a:cxnLst/>
            <a:rect l="l" t="t" r="r" b="b"/>
            <a:pathLst>
              <a:path w="6040196" h="8719638">
                <a:moveTo>
                  <a:pt x="0" y="0"/>
                </a:moveTo>
                <a:lnTo>
                  <a:pt x="6040196" y="0"/>
                </a:lnTo>
                <a:lnTo>
                  <a:pt x="6040196" y="8719638"/>
                </a:lnTo>
                <a:lnTo>
                  <a:pt x="0" y="87196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406159" y="518953"/>
            <a:ext cx="5881841" cy="8461792"/>
          </a:xfrm>
          <a:custGeom>
            <a:avLst/>
            <a:gdLst/>
            <a:ahLst/>
            <a:cxnLst/>
            <a:rect l="l" t="t" r="r" b="b"/>
            <a:pathLst>
              <a:path w="5881841" h="8461792">
                <a:moveTo>
                  <a:pt x="0" y="0"/>
                </a:moveTo>
                <a:lnTo>
                  <a:pt x="5881841" y="0"/>
                </a:lnTo>
                <a:lnTo>
                  <a:pt x="5881841" y="8461793"/>
                </a:lnTo>
                <a:lnTo>
                  <a:pt x="0" y="84617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940131" y="8818821"/>
            <a:ext cx="10016626" cy="1207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r>
              <a:rPr lang="en-US" sz="3068" spc="53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PROF. CHIREA IULIA CLEMENCE</a:t>
            </a:r>
          </a:p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r>
              <a:rPr lang="en-US" sz="3068" u="none" spc="53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LICEUL TEORETIC CAROL I FETEȘTI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15747303" y="8347765"/>
            <a:ext cx="2475517" cy="2172266"/>
          </a:xfrm>
          <a:custGeom>
            <a:avLst/>
            <a:gdLst/>
            <a:ahLst/>
            <a:cxnLst/>
            <a:rect l="l" t="t" r="r" b="b"/>
            <a:pathLst>
              <a:path w="2475517" h="2172266">
                <a:moveTo>
                  <a:pt x="2475517" y="0"/>
                </a:moveTo>
                <a:lnTo>
                  <a:pt x="0" y="0"/>
                </a:lnTo>
                <a:lnTo>
                  <a:pt x="0" y="2172266"/>
                </a:lnTo>
                <a:lnTo>
                  <a:pt x="2475517" y="2172266"/>
                </a:lnTo>
                <a:lnTo>
                  <a:pt x="247551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8980746"/>
            <a:ext cx="1754172" cy="1539286"/>
          </a:xfrm>
          <a:custGeom>
            <a:avLst/>
            <a:gdLst/>
            <a:ahLst/>
            <a:cxnLst/>
            <a:rect l="l" t="t" r="r" b="b"/>
            <a:pathLst>
              <a:path w="1754172" h="1539286">
                <a:moveTo>
                  <a:pt x="0" y="0"/>
                </a:moveTo>
                <a:lnTo>
                  <a:pt x="1754172" y="0"/>
                </a:lnTo>
                <a:lnTo>
                  <a:pt x="1754172" y="1539285"/>
                </a:lnTo>
                <a:lnTo>
                  <a:pt x="0" y="15392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28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Freeform 3"/>
          <p:cNvSpPr/>
          <p:nvPr/>
        </p:nvSpPr>
        <p:spPr>
          <a:xfrm rot="-1322469">
            <a:off x="250442" y="771288"/>
            <a:ext cx="6365067" cy="4596993"/>
          </a:xfrm>
          <a:custGeom>
            <a:avLst/>
            <a:gdLst/>
            <a:ahLst/>
            <a:cxnLst/>
            <a:rect l="l" t="t" r="r" b="b"/>
            <a:pathLst>
              <a:path w="6365067" h="4596993">
                <a:moveTo>
                  <a:pt x="0" y="0"/>
                </a:moveTo>
                <a:lnTo>
                  <a:pt x="6365067" y="0"/>
                </a:lnTo>
                <a:lnTo>
                  <a:pt x="6365067" y="4596993"/>
                </a:lnTo>
                <a:lnTo>
                  <a:pt x="0" y="45969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963969" y="4128096"/>
            <a:ext cx="7041601" cy="4533031"/>
          </a:xfrm>
          <a:custGeom>
            <a:avLst/>
            <a:gdLst/>
            <a:ahLst/>
            <a:cxnLst/>
            <a:rect l="l" t="t" r="r" b="b"/>
            <a:pathLst>
              <a:path w="7041601" h="4533031">
                <a:moveTo>
                  <a:pt x="0" y="0"/>
                </a:moveTo>
                <a:lnTo>
                  <a:pt x="7041601" y="0"/>
                </a:lnTo>
                <a:lnTo>
                  <a:pt x="7041601" y="4533031"/>
                </a:lnTo>
                <a:lnTo>
                  <a:pt x="0" y="453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648352">
            <a:off x="11217420" y="424684"/>
            <a:ext cx="7478674" cy="5098509"/>
          </a:xfrm>
          <a:custGeom>
            <a:avLst/>
            <a:gdLst/>
            <a:ahLst/>
            <a:cxnLst/>
            <a:rect l="l" t="t" r="r" b="b"/>
            <a:pathLst>
              <a:path w="7478674" h="5098509">
                <a:moveTo>
                  <a:pt x="0" y="0"/>
                </a:moveTo>
                <a:lnTo>
                  <a:pt x="7478674" y="0"/>
                </a:lnTo>
                <a:lnTo>
                  <a:pt x="7478674" y="5098509"/>
                </a:lnTo>
                <a:lnTo>
                  <a:pt x="0" y="50985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579" t="-21037" r="-21513" b="-2486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9297309"/>
            <a:ext cx="16720326" cy="626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r>
              <a:rPr lang="en-US" sz="3068" spc="53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PROF. MǍDǍLINA CONSTANTIN</a:t>
            </a:r>
            <a:r>
              <a:rPr lang="en-US" sz="3068" u="none" spc="53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 - LICEUL TEHNOLOGIC TÂRNǍVENI</a:t>
            </a:r>
          </a:p>
        </p:txBody>
      </p:sp>
      <p:sp>
        <p:nvSpPr>
          <p:cNvPr id="7" name="TextBox 7"/>
          <p:cNvSpPr txBox="1"/>
          <p:nvPr/>
        </p:nvSpPr>
        <p:spPr>
          <a:xfrm rot="1670086">
            <a:off x="14533173" y="6609332"/>
            <a:ext cx="3198271" cy="576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02"/>
              </a:lnSpc>
              <a:spcBef>
                <a:spcPct val="0"/>
              </a:spcBef>
            </a:pPr>
            <a:r>
              <a:rPr lang="en-US" sz="2868" spc="499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BRUSLEA DAVID</a:t>
            </a:r>
          </a:p>
        </p:txBody>
      </p:sp>
      <p:sp>
        <p:nvSpPr>
          <p:cNvPr id="8" name="TextBox 8"/>
          <p:cNvSpPr txBox="1"/>
          <p:nvPr/>
        </p:nvSpPr>
        <p:spPr>
          <a:xfrm rot="-1353469">
            <a:off x="486098" y="6040381"/>
            <a:ext cx="3198271" cy="576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02"/>
              </a:lnSpc>
              <a:spcBef>
                <a:spcPct val="0"/>
              </a:spcBef>
            </a:pPr>
            <a:r>
              <a:rPr lang="en-US" sz="2868" spc="499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CRACIUN ROXANA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84770" y="8518252"/>
            <a:ext cx="3882791" cy="576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02"/>
              </a:lnSpc>
              <a:spcBef>
                <a:spcPct val="0"/>
              </a:spcBef>
            </a:pPr>
            <a:r>
              <a:rPr lang="en-US" sz="2868" spc="499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PRODAN VALERICA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15412260" y="8197503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2875740" y="0"/>
                </a:moveTo>
                <a:lnTo>
                  <a:pt x="0" y="0"/>
                </a:lnTo>
                <a:lnTo>
                  <a:pt x="0" y="2523463"/>
                </a:lnTo>
                <a:lnTo>
                  <a:pt x="2875740" y="2523463"/>
                </a:lnTo>
                <a:lnTo>
                  <a:pt x="287574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8197503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0" y="0"/>
                </a:moveTo>
                <a:lnTo>
                  <a:pt x="2875740" y="0"/>
                </a:lnTo>
                <a:lnTo>
                  <a:pt x="2875740" y="2523463"/>
                </a:lnTo>
                <a:lnTo>
                  <a:pt x="0" y="25234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29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5741406" y="3949669"/>
            <a:ext cx="6805188" cy="6337331"/>
          </a:xfrm>
          <a:custGeom>
            <a:avLst/>
            <a:gdLst/>
            <a:ahLst/>
            <a:cxnLst/>
            <a:rect l="l" t="t" r="r" b="b"/>
            <a:pathLst>
              <a:path w="6805188" h="6337331">
                <a:moveTo>
                  <a:pt x="6805188" y="0"/>
                </a:moveTo>
                <a:lnTo>
                  <a:pt x="0" y="0"/>
                </a:lnTo>
                <a:lnTo>
                  <a:pt x="0" y="6337331"/>
                </a:lnTo>
                <a:lnTo>
                  <a:pt x="6805188" y="6337331"/>
                </a:lnTo>
                <a:lnTo>
                  <a:pt x="6805188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05865" y="470040"/>
            <a:ext cx="13689138" cy="1044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94"/>
              </a:lnSpc>
            </a:pPr>
            <a:r>
              <a:rPr lang="en-US" sz="61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Profesori colaboratori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67488" y="1342815"/>
            <a:ext cx="7838636" cy="8673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9"/>
              </a:lnSpc>
            </a:pPr>
            <a:r>
              <a:rPr lang="en-US" sz="24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1.   BILIUȚĂ INGA</a:t>
            </a:r>
          </a:p>
          <a:p>
            <a:pPr algn="l">
              <a:lnSpc>
                <a:spcPts val="4609"/>
              </a:lnSpc>
            </a:pPr>
            <a:r>
              <a:rPr lang="en-US" sz="24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2.   GAVRILĂ MARIANA</a:t>
            </a:r>
          </a:p>
          <a:p>
            <a:pPr algn="l">
              <a:lnSpc>
                <a:spcPts val="4609"/>
              </a:lnSpc>
            </a:pPr>
            <a:r>
              <a:rPr lang="en-US" sz="24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3.   BORBELI LUCIA</a:t>
            </a:r>
          </a:p>
          <a:p>
            <a:pPr algn="l">
              <a:lnSpc>
                <a:spcPts val="4609"/>
              </a:lnSpc>
            </a:pPr>
            <a:r>
              <a:rPr lang="en-US" sz="24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4.   FLOREA GEORGETA JULIETA AMALIA</a:t>
            </a:r>
          </a:p>
          <a:p>
            <a:pPr algn="l">
              <a:lnSpc>
                <a:spcPts val="4609"/>
              </a:lnSpc>
            </a:pPr>
            <a:r>
              <a:rPr lang="en-US" sz="24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5.   ALBULESCU CORNELIA</a:t>
            </a:r>
          </a:p>
          <a:p>
            <a:pPr algn="l">
              <a:lnSpc>
                <a:spcPts val="4609"/>
              </a:lnSpc>
            </a:pPr>
            <a:r>
              <a:rPr lang="en-US" sz="24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6.   MOȚI ADINA DENISA</a:t>
            </a:r>
          </a:p>
          <a:p>
            <a:pPr algn="l">
              <a:lnSpc>
                <a:spcPts val="4609"/>
              </a:lnSpc>
            </a:pPr>
            <a:r>
              <a:rPr lang="en-US" sz="24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7.   NAGY OFELIA</a:t>
            </a:r>
          </a:p>
          <a:p>
            <a:pPr algn="l">
              <a:lnSpc>
                <a:spcPts val="4609"/>
              </a:lnSpc>
            </a:pPr>
            <a:r>
              <a:rPr lang="en-US" sz="24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8.   SZABÓ ILDIKÓ-MÁRIA</a:t>
            </a:r>
          </a:p>
          <a:p>
            <a:pPr algn="l">
              <a:lnSpc>
                <a:spcPts val="4609"/>
              </a:lnSpc>
            </a:pPr>
            <a:r>
              <a:rPr lang="en-US" sz="24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9.   MIRELA TURENSCHI</a:t>
            </a:r>
          </a:p>
          <a:p>
            <a:pPr algn="l">
              <a:lnSpc>
                <a:spcPts val="4609"/>
              </a:lnSpc>
            </a:pPr>
            <a:r>
              <a:rPr lang="en-US" sz="24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10.SCURT VIOREL</a:t>
            </a:r>
          </a:p>
          <a:p>
            <a:pPr algn="l">
              <a:lnSpc>
                <a:spcPts val="4609"/>
              </a:lnSpc>
            </a:pPr>
            <a:r>
              <a:rPr lang="en-US" sz="24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11.BUICĂ-BELCIU OANA</a:t>
            </a:r>
          </a:p>
          <a:p>
            <a:pPr algn="l">
              <a:lnSpc>
                <a:spcPts val="4609"/>
              </a:lnSpc>
            </a:pPr>
            <a:r>
              <a:rPr lang="en-US" sz="24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12.MINDA CORINA</a:t>
            </a:r>
          </a:p>
          <a:p>
            <a:pPr algn="l">
              <a:lnSpc>
                <a:spcPts val="4609"/>
              </a:lnSpc>
            </a:pPr>
            <a:r>
              <a:rPr lang="en-US" sz="24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13.NEAGU MIHAELA</a:t>
            </a:r>
          </a:p>
          <a:p>
            <a:pPr algn="l">
              <a:lnSpc>
                <a:spcPts val="4609"/>
              </a:lnSpc>
            </a:pPr>
            <a:r>
              <a:rPr lang="en-US" sz="24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14.BOTA ANDREEA RAMONA</a:t>
            </a:r>
          </a:p>
          <a:p>
            <a:pPr algn="l">
              <a:lnSpc>
                <a:spcPts val="4609"/>
              </a:lnSpc>
            </a:pPr>
            <a:r>
              <a:rPr lang="en-US" sz="24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15.SIMULESCU MARIA CARMEN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546594" y="1342815"/>
            <a:ext cx="7838636" cy="9215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9"/>
              </a:lnSpc>
            </a:pPr>
            <a:r>
              <a:rPr lang="en-US" sz="24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16.VINTILĂ MIRELA</a:t>
            </a:r>
          </a:p>
          <a:p>
            <a:pPr algn="l">
              <a:lnSpc>
                <a:spcPts val="4609"/>
              </a:lnSpc>
            </a:pPr>
            <a:r>
              <a:rPr lang="en-US" sz="24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17.CIBOTARI ECATERINA</a:t>
            </a:r>
          </a:p>
          <a:p>
            <a:pPr algn="l">
              <a:lnSpc>
                <a:spcPts val="4609"/>
              </a:lnSpc>
            </a:pPr>
            <a:r>
              <a:rPr lang="en-US" sz="24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18.CHIOJDOIU MARIA</a:t>
            </a:r>
          </a:p>
          <a:p>
            <a:pPr algn="l">
              <a:lnSpc>
                <a:spcPts val="4609"/>
              </a:lnSpc>
            </a:pPr>
            <a:r>
              <a:rPr lang="en-US" sz="24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19.LILIANA OLA</a:t>
            </a:r>
          </a:p>
          <a:p>
            <a:pPr algn="l">
              <a:lnSpc>
                <a:spcPts val="4609"/>
              </a:lnSpc>
            </a:pPr>
            <a:r>
              <a:rPr lang="en-US" sz="24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20.ROMAN CRISTINA-OANA</a:t>
            </a:r>
          </a:p>
          <a:p>
            <a:pPr algn="l">
              <a:lnSpc>
                <a:spcPts val="4609"/>
              </a:lnSpc>
            </a:pPr>
            <a:r>
              <a:rPr lang="en-US" sz="24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21.ILIEȘ SIMONA</a:t>
            </a:r>
          </a:p>
          <a:p>
            <a:pPr algn="l">
              <a:lnSpc>
                <a:spcPts val="4609"/>
              </a:lnSpc>
            </a:pPr>
            <a:r>
              <a:rPr lang="en-US" sz="24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22.BOBA CRISTINA STELA</a:t>
            </a:r>
          </a:p>
          <a:p>
            <a:pPr algn="l">
              <a:lnSpc>
                <a:spcPts val="4609"/>
              </a:lnSpc>
            </a:pPr>
            <a:r>
              <a:rPr lang="en-US" sz="24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23.CHIREA IULIA CLEMENCE</a:t>
            </a:r>
          </a:p>
          <a:p>
            <a:pPr algn="l">
              <a:lnSpc>
                <a:spcPts val="4609"/>
              </a:lnSpc>
            </a:pPr>
            <a:r>
              <a:rPr lang="en-US" sz="24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24.MǍDǍLINA CONSTANTIN</a:t>
            </a:r>
          </a:p>
          <a:p>
            <a:pPr algn="l">
              <a:lnSpc>
                <a:spcPts val="4609"/>
              </a:lnSpc>
            </a:pPr>
            <a:r>
              <a:rPr lang="en-US" sz="24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25.BLAGA ALINA IRINA</a:t>
            </a:r>
          </a:p>
          <a:p>
            <a:pPr algn="l">
              <a:lnSpc>
                <a:spcPts val="4609"/>
              </a:lnSpc>
            </a:pPr>
            <a:r>
              <a:rPr lang="en-US" sz="24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26.ROTARU RAMONA-ELENA</a:t>
            </a:r>
          </a:p>
          <a:p>
            <a:pPr algn="l">
              <a:lnSpc>
                <a:spcPts val="4609"/>
              </a:lnSpc>
            </a:pPr>
            <a:r>
              <a:rPr lang="en-US" sz="24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27.MATYAS IULIA GABRIELA</a:t>
            </a:r>
          </a:p>
          <a:p>
            <a:pPr algn="l">
              <a:lnSpc>
                <a:spcPts val="4609"/>
              </a:lnSpc>
            </a:pPr>
            <a:r>
              <a:rPr lang="en-US" sz="24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28.ANA MARIA SASU</a:t>
            </a:r>
          </a:p>
          <a:p>
            <a:pPr algn="l">
              <a:lnSpc>
                <a:spcPts val="4609"/>
              </a:lnSpc>
            </a:pPr>
            <a:r>
              <a:rPr lang="en-US" sz="24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29.CECILIA STAN TOMESCU</a:t>
            </a:r>
          </a:p>
          <a:p>
            <a:pPr algn="l">
              <a:lnSpc>
                <a:spcPts val="4609"/>
              </a:lnSpc>
            </a:pPr>
            <a:r>
              <a:rPr lang="en-US" sz="2438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25. MATYAS IULIA GABRIELA</a:t>
            </a:r>
          </a:p>
          <a:p>
            <a:pPr algn="l">
              <a:lnSpc>
                <a:spcPts val="4231"/>
              </a:lnSpc>
            </a:pPr>
            <a:endParaRPr lang="en-US" sz="2438">
              <a:solidFill>
                <a:srgbClr val="80992E"/>
              </a:solidFill>
              <a:latin typeface="Holla"/>
              <a:ea typeface="Holla"/>
              <a:cs typeface="Holla"/>
              <a:sym typeface="Holla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Freeform 3"/>
          <p:cNvSpPr/>
          <p:nvPr/>
        </p:nvSpPr>
        <p:spPr>
          <a:xfrm rot="-306572">
            <a:off x="526215" y="1080554"/>
            <a:ext cx="9444464" cy="7126500"/>
          </a:xfrm>
          <a:custGeom>
            <a:avLst/>
            <a:gdLst/>
            <a:ahLst/>
            <a:cxnLst/>
            <a:rect l="l" t="t" r="r" b="b"/>
            <a:pathLst>
              <a:path w="9444464" h="7126500">
                <a:moveTo>
                  <a:pt x="0" y="0"/>
                </a:moveTo>
                <a:lnTo>
                  <a:pt x="9444464" y="0"/>
                </a:lnTo>
                <a:lnTo>
                  <a:pt x="9444464" y="7126499"/>
                </a:lnTo>
                <a:lnTo>
                  <a:pt x="0" y="71264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977" b="-9533"/>
            </a:stretch>
          </a:blipFill>
        </p:spPr>
      </p:sp>
      <p:sp>
        <p:nvSpPr>
          <p:cNvPr id="4" name="Freeform 4"/>
          <p:cNvSpPr/>
          <p:nvPr/>
        </p:nvSpPr>
        <p:spPr>
          <a:xfrm rot="297834">
            <a:off x="11877274" y="361988"/>
            <a:ext cx="5772060" cy="8662834"/>
          </a:xfrm>
          <a:custGeom>
            <a:avLst/>
            <a:gdLst/>
            <a:ahLst/>
            <a:cxnLst/>
            <a:rect l="l" t="t" r="r" b="b"/>
            <a:pathLst>
              <a:path w="5772060" h="8662834">
                <a:moveTo>
                  <a:pt x="0" y="0"/>
                </a:moveTo>
                <a:lnTo>
                  <a:pt x="5772059" y="0"/>
                </a:lnTo>
                <a:lnTo>
                  <a:pt x="5772059" y="8662835"/>
                </a:lnTo>
                <a:lnTo>
                  <a:pt x="0" y="86628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62" r="-6784" b="-660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9006797"/>
            <a:ext cx="16720326" cy="1207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2"/>
              </a:lnSpc>
            </a:pPr>
            <a:r>
              <a:rPr lang="en-US" sz="3068" spc="53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PROF. BLAGA ALINA IRINA</a:t>
            </a:r>
          </a:p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r>
              <a:rPr lang="en-US" sz="3068" spc="53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 GRĂDINTA</a:t>
            </a:r>
            <a:r>
              <a:rPr lang="en-US" sz="3068" u="none" spc="53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 CU PROGRAM NORMAL NR.1 LAZURI DE BEIUȘ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7996569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0" y="0"/>
                </a:moveTo>
                <a:lnTo>
                  <a:pt x="2875740" y="0"/>
                </a:lnTo>
                <a:lnTo>
                  <a:pt x="2875740" y="2523462"/>
                </a:lnTo>
                <a:lnTo>
                  <a:pt x="0" y="25234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5969040" y="8485144"/>
            <a:ext cx="2318960" cy="2034887"/>
          </a:xfrm>
          <a:custGeom>
            <a:avLst/>
            <a:gdLst/>
            <a:ahLst/>
            <a:cxnLst/>
            <a:rect l="l" t="t" r="r" b="b"/>
            <a:pathLst>
              <a:path w="2318960" h="2034887">
                <a:moveTo>
                  <a:pt x="2318960" y="0"/>
                </a:moveTo>
                <a:lnTo>
                  <a:pt x="0" y="0"/>
                </a:lnTo>
                <a:lnTo>
                  <a:pt x="0" y="2034887"/>
                </a:lnTo>
                <a:lnTo>
                  <a:pt x="2318960" y="2034887"/>
                </a:lnTo>
                <a:lnTo>
                  <a:pt x="231896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30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Freeform 3"/>
          <p:cNvSpPr/>
          <p:nvPr/>
        </p:nvSpPr>
        <p:spPr>
          <a:xfrm rot="-1248139">
            <a:off x="-310472" y="761903"/>
            <a:ext cx="6592010" cy="5410732"/>
          </a:xfrm>
          <a:custGeom>
            <a:avLst/>
            <a:gdLst/>
            <a:ahLst/>
            <a:cxnLst/>
            <a:rect l="l" t="t" r="r" b="b"/>
            <a:pathLst>
              <a:path w="6592010" h="5410732">
                <a:moveTo>
                  <a:pt x="0" y="0"/>
                </a:moveTo>
                <a:lnTo>
                  <a:pt x="6592010" y="0"/>
                </a:lnTo>
                <a:lnTo>
                  <a:pt x="6592010" y="5410732"/>
                </a:lnTo>
                <a:lnTo>
                  <a:pt x="0" y="54107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647" t="-18290" r="-46402" b="-13405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474076" y="1205756"/>
            <a:ext cx="5047323" cy="7241683"/>
          </a:xfrm>
          <a:custGeom>
            <a:avLst/>
            <a:gdLst/>
            <a:ahLst/>
            <a:cxnLst/>
            <a:rect l="l" t="t" r="r" b="b"/>
            <a:pathLst>
              <a:path w="5047323" h="7241683">
                <a:moveTo>
                  <a:pt x="0" y="0"/>
                </a:moveTo>
                <a:lnTo>
                  <a:pt x="5047323" y="0"/>
                </a:lnTo>
                <a:lnTo>
                  <a:pt x="5047323" y="7241683"/>
                </a:lnTo>
                <a:lnTo>
                  <a:pt x="0" y="72416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244" t="-5049" r="-5795"/>
            </a:stretch>
          </a:blipFill>
        </p:spPr>
      </p:sp>
      <p:sp>
        <p:nvSpPr>
          <p:cNvPr id="5" name="Freeform 5"/>
          <p:cNvSpPr/>
          <p:nvPr/>
        </p:nvSpPr>
        <p:spPr>
          <a:xfrm rot="1589841">
            <a:off x="11538016" y="81780"/>
            <a:ext cx="6781027" cy="5521056"/>
          </a:xfrm>
          <a:custGeom>
            <a:avLst/>
            <a:gdLst/>
            <a:ahLst/>
            <a:cxnLst/>
            <a:rect l="l" t="t" r="r" b="b"/>
            <a:pathLst>
              <a:path w="6781027" h="5521056">
                <a:moveTo>
                  <a:pt x="0" y="0"/>
                </a:moveTo>
                <a:lnTo>
                  <a:pt x="6781026" y="0"/>
                </a:lnTo>
                <a:lnTo>
                  <a:pt x="6781026" y="5521056"/>
                </a:lnTo>
                <a:lnTo>
                  <a:pt x="0" y="55210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477" t="-16670" r="-40718" b="-130006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9006797"/>
            <a:ext cx="16720326" cy="1207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2"/>
              </a:lnSpc>
            </a:pPr>
            <a:r>
              <a:rPr lang="en-US" sz="3068" spc="53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PROF. ROTARU RAMONA-ELENA</a:t>
            </a:r>
          </a:p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r>
              <a:rPr lang="en-US" sz="3068" spc="53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Ș</a:t>
            </a:r>
            <a:r>
              <a:rPr lang="en-US" sz="3068" u="none" spc="53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COALA GIMNAZIALĂ „MIRON COSTIN”, DIN BACĂU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64252" y="8304564"/>
            <a:ext cx="5445376" cy="561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52"/>
              </a:lnSpc>
              <a:spcBef>
                <a:spcPct val="0"/>
              </a:spcBef>
            </a:pPr>
            <a:r>
              <a:rPr lang="en-US" sz="2768" spc="481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NEMȚANU</a:t>
            </a:r>
            <a:r>
              <a:rPr lang="en-US" sz="2768" u="none" spc="481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 ANTONIA-MARIA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15412260" y="7906991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2875740" y="0"/>
                </a:moveTo>
                <a:lnTo>
                  <a:pt x="0" y="0"/>
                </a:lnTo>
                <a:lnTo>
                  <a:pt x="0" y="2523462"/>
                </a:lnTo>
                <a:lnTo>
                  <a:pt x="2875740" y="2523462"/>
                </a:lnTo>
                <a:lnTo>
                  <a:pt x="287574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9792" y="7996569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0" y="0"/>
                </a:moveTo>
                <a:lnTo>
                  <a:pt x="2875741" y="0"/>
                </a:lnTo>
                <a:lnTo>
                  <a:pt x="2875741" y="2523462"/>
                </a:lnTo>
                <a:lnTo>
                  <a:pt x="0" y="25234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31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9006797"/>
            <a:ext cx="16720326" cy="1207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2"/>
              </a:lnSpc>
            </a:pPr>
            <a:r>
              <a:rPr lang="en-US" sz="3068" spc="53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PROF. ANA-MARIA SASU</a:t>
            </a:r>
          </a:p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r>
              <a:rPr lang="en-US" sz="3068" spc="53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C.E.I.P. JORGE JUAN MONFORTE DEL CID, ALICANTE, SPANIA</a:t>
            </a:r>
          </a:p>
        </p:txBody>
      </p:sp>
      <p:sp>
        <p:nvSpPr>
          <p:cNvPr id="4" name="Freeform 4"/>
          <p:cNvSpPr/>
          <p:nvPr/>
        </p:nvSpPr>
        <p:spPr>
          <a:xfrm>
            <a:off x="109792" y="7996569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0" y="0"/>
                </a:moveTo>
                <a:lnTo>
                  <a:pt x="2875741" y="0"/>
                </a:lnTo>
                <a:lnTo>
                  <a:pt x="2875741" y="2523462"/>
                </a:lnTo>
                <a:lnTo>
                  <a:pt x="0" y="2523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90574" y="5861988"/>
            <a:ext cx="2468637" cy="3682213"/>
          </a:xfrm>
          <a:custGeom>
            <a:avLst/>
            <a:gdLst/>
            <a:ahLst/>
            <a:cxnLst/>
            <a:rect l="l" t="t" r="r" b="b"/>
            <a:pathLst>
              <a:path w="2468637" h="3682213">
                <a:moveTo>
                  <a:pt x="0" y="0"/>
                </a:moveTo>
                <a:lnTo>
                  <a:pt x="2468637" y="0"/>
                </a:lnTo>
                <a:lnTo>
                  <a:pt x="2468637" y="3682213"/>
                </a:lnTo>
                <a:lnTo>
                  <a:pt x="0" y="36822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890" b="-39091"/>
            </a:stretch>
          </a:blipFill>
        </p:spPr>
      </p:sp>
      <p:sp>
        <p:nvSpPr>
          <p:cNvPr id="6" name="Freeform 6"/>
          <p:cNvSpPr/>
          <p:nvPr/>
        </p:nvSpPr>
        <p:spPr>
          <a:xfrm rot="-1050093">
            <a:off x="95836" y="774784"/>
            <a:ext cx="9235872" cy="5419789"/>
          </a:xfrm>
          <a:custGeom>
            <a:avLst/>
            <a:gdLst/>
            <a:ahLst/>
            <a:cxnLst/>
            <a:rect l="l" t="t" r="r" b="b"/>
            <a:pathLst>
              <a:path w="9235872" h="5419789">
                <a:moveTo>
                  <a:pt x="0" y="0"/>
                </a:moveTo>
                <a:lnTo>
                  <a:pt x="9235872" y="0"/>
                </a:lnTo>
                <a:lnTo>
                  <a:pt x="9235872" y="5419788"/>
                </a:lnTo>
                <a:lnTo>
                  <a:pt x="0" y="5419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484" t="-10761" r="-316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88863" y="178384"/>
            <a:ext cx="8535516" cy="5212612"/>
          </a:xfrm>
          <a:custGeom>
            <a:avLst/>
            <a:gdLst/>
            <a:ahLst/>
            <a:cxnLst/>
            <a:rect l="l" t="t" r="r" b="b"/>
            <a:pathLst>
              <a:path w="8535516" h="5212612">
                <a:moveTo>
                  <a:pt x="0" y="0"/>
                </a:moveTo>
                <a:lnTo>
                  <a:pt x="8535516" y="0"/>
                </a:lnTo>
                <a:lnTo>
                  <a:pt x="8535516" y="5212612"/>
                </a:lnTo>
                <a:lnTo>
                  <a:pt x="0" y="52126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57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06454" y="5390996"/>
            <a:ext cx="4675091" cy="3606923"/>
          </a:xfrm>
          <a:custGeom>
            <a:avLst/>
            <a:gdLst/>
            <a:ahLst/>
            <a:cxnLst/>
            <a:rect l="l" t="t" r="r" b="b"/>
            <a:pathLst>
              <a:path w="4675091" h="3606923">
                <a:moveTo>
                  <a:pt x="0" y="0"/>
                </a:moveTo>
                <a:lnTo>
                  <a:pt x="4675092" y="0"/>
                </a:lnTo>
                <a:lnTo>
                  <a:pt x="4675092" y="3606923"/>
                </a:lnTo>
                <a:lnTo>
                  <a:pt x="0" y="36069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2293" t="-5051" r="-50339" b="-147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824446" y="5390996"/>
            <a:ext cx="4169322" cy="4240495"/>
          </a:xfrm>
          <a:custGeom>
            <a:avLst/>
            <a:gdLst/>
            <a:ahLst/>
            <a:cxnLst/>
            <a:rect l="l" t="t" r="r" b="b"/>
            <a:pathLst>
              <a:path w="4169322" h="4240495">
                <a:moveTo>
                  <a:pt x="0" y="0"/>
                </a:moveTo>
                <a:lnTo>
                  <a:pt x="4169322" y="0"/>
                </a:lnTo>
                <a:lnTo>
                  <a:pt x="4169322" y="4240495"/>
                </a:lnTo>
                <a:lnTo>
                  <a:pt x="0" y="42404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5412260" y="7906991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2875740" y="0"/>
                </a:moveTo>
                <a:lnTo>
                  <a:pt x="0" y="0"/>
                </a:lnTo>
                <a:lnTo>
                  <a:pt x="0" y="2523462"/>
                </a:lnTo>
                <a:lnTo>
                  <a:pt x="2875740" y="2523462"/>
                </a:lnTo>
                <a:lnTo>
                  <a:pt x="287574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32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9006797"/>
            <a:ext cx="16720326" cy="1207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2"/>
              </a:lnSpc>
            </a:pPr>
            <a:r>
              <a:rPr lang="en-US" sz="3068" spc="53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PROF. CECILIA STAN TOMESCU</a:t>
            </a:r>
          </a:p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r>
              <a:rPr lang="en-US" sz="3068" spc="53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 INSULELE CANARE, SPANIA</a:t>
            </a:r>
          </a:p>
        </p:txBody>
      </p:sp>
      <p:sp>
        <p:nvSpPr>
          <p:cNvPr id="4" name="Freeform 4"/>
          <p:cNvSpPr/>
          <p:nvPr/>
        </p:nvSpPr>
        <p:spPr>
          <a:xfrm flipH="1">
            <a:off x="15412260" y="7906991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2875740" y="0"/>
                </a:moveTo>
                <a:lnTo>
                  <a:pt x="0" y="0"/>
                </a:lnTo>
                <a:lnTo>
                  <a:pt x="0" y="2523462"/>
                </a:lnTo>
                <a:lnTo>
                  <a:pt x="2875740" y="2523462"/>
                </a:lnTo>
                <a:lnTo>
                  <a:pt x="287574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9792" y="7996569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0" y="0"/>
                </a:moveTo>
                <a:lnTo>
                  <a:pt x="2875741" y="0"/>
                </a:lnTo>
                <a:lnTo>
                  <a:pt x="2875741" y="2523462"/>
                </a:lnTo>
                <a:lnTo>
                  <a:pt x="0" y="2523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26988" y="4933922"/>
            <a:ext cx="6034024" cy="3954348"/>
          </a:xfrm>
          <a:custGeom>
            <a:avLst/>
            <a:gdLst/>
            <a:ahLst/>
            <a:cxnLst/>
            <a:rect l="l" t="t" r="r" b="b"/>
            <a:pathLst>
              <a:path w="6034024" h="3954348">
                <a:moveTo>
                  <a:pt x="0" y="0"/>
                </a:moveTo>
                <a:lnTo>
                  <a:pt x="6034024" y="0"/>
                </a:lnTo>
                <a:lnTo>
                  <a:pt x="6034024" y="3954348"/>
                </a:lnTo>
                <a:lnTo>
                  <a:pt x="0" y="3954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4444"/>
            </a:stretch>
          </a:blipFill>
        </p:spPr>
      </p:sp>
      <p:sp>
        <p:nvSpPr>
          <p:cNvPr id="7" name="Freeform 7"/>
          <p:cNvSpPr/>
          <p:nvPr/>
        </p:nvSpPr>
        <p:spPr>
          <a:xfrm rot="-997421">
            <a:off x="292915" y="609432"/>
            <a:ext cx="7264517" cy="4952828"/>
          </a:xfrm>
          <a:custGeom>
            <a:avLst/>
            <a:gdLst/>
            <a:ahLst/>
            <a:cxnLst/>
            <a:rect l="l" t="t" r="r" b="b"/>
            <a:pathLst>
              <a:path w="7264517" h="4952828">
                <a:moveTo>
                  <a:pt x="0" y="0"/>
                </a:moveTo>
                <a:lnTo>
                  <a:pt x="7264516" y="0"/>
                </a:lnTo>
                <a:lnTo>
                  <a:pt x="7264516" y="4952827"/>
                </a:lnTo>
                <a:lnTo>
                  <a:pt x="0" y="49528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87" t="-5698" r="-4163" b="-10412"/>
            </a:stretch>
          </a:blipFill>
        </p:spPr>
      </p:sp>
      <p:sp>
        <p:nvSpPr>
          <p:cNvPr id="8" name="Freeform 8"/>
          <p:cNvSpPr/>
          <p:nvPr/>
        </p:nvSpPr>
        <p:spPr>
          <a:xfrm rot="727368">
            <a:off x="10050440" y="206710"/>
            <a:ext cx="8064243" cy="5505793"/>
          </a:xfrm>
          <a:custGeom>
            <a:avLst/>
            <a:gdLst/>
            <a:ahLst/>
            <a:cxnLst/>
            <a:rect l="l" t="t" r="r" b="b"/>
            <a:pathLst>
              <a:path w="8064243" h="5505793">
                <a:moveTo>
                  <a:pt x="0" y="0"/>
                </a:moveTo>
                <a:lnTo>
                  <a:pt x="8064243" y="0"/>
                </a:lnTo>
                <a:lnTo>
                  <a:pt x="8064243" y="5505793"/>
                </a:lnTo>
                <a:lnTo>
                  <a:pt x="0" y="55057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9851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33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03328" y="7844169"/>
            <a:ext cx="2023131" cy="2369700"/>
          </a:xfrm>
          <a:custGeom>
            <a:avLst/>
            <a:gdLst/>
            <a:ahLst/>
            <a:cxnLst/>
            <a:rect l="l" t="t" r="r" b="b"/>
            <a:pathLst>
              <a:path w="2023131" h="2369700">
                <a:moveTo>
                  <a:pt x="0" y="0"/>
                </a:moveTo>
                <a:lnTo>
                  <a:pt x="2023131" y="0"/>
                </a:lnTo>
                <a:lnTo>
                  <a:pt x="2023131" y="2369700"/>
                </a:lnTo>
                <a:lnTo>
                  <a:pt x="0" y="2369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9006797"/>
            <a:ext cx="16720326" cy="1207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2"/>
              </a:lnSpc>
            </a:pPr>
            <a:r>
              <a:rPr lang="en-US" sz="3068" spc="53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PROF. MATYAS IULIA GABRIELA</a:t>
            </a:r>
          </a:p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r>
              <a:rPr lang="en-US" sz="3068" spc="53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 SCOALA GIMNAZIALĂ NR. 1 BRAȘOV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15412260" y="7906991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2875740" y="0"/>
                </a:moveTo>
                <a:lnTo>
                  <a:pt x="0" y="0"/>
                </a:lnTo>
                <a:lnTo>
                  <a:pt x="0" y="2523462"/>
                </a:lnTo>
                <a:lnTo>
                  <a:pt x="2875740" y="2523462"/>
                </a:lnTo>
                <a:lnTo>
                  <a:pt x="287574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792" y="7996569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0" y="0"/>
                </a:moveTo>
                <a:lnTo>
                  <a:pt x="2875741" y="0"/>
                </a:lnTo>
                <a:lnTo>
                  <a:pt x="2875741" y="2523462"/>
                </a:lnTo>
                <a:lnTo>
                  <a:pt x="0" y="2523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23995" y="1627659"/>
            <a:ext cx="4938123" cy="7329429"/>
          </a:xfrm>
          <a:custGeom>
            <a:avLst/>
            <a:gdLst/>
            <a:ahLst/>
            <a:cxnLst/>
            <a:rect l="l" t="t" r="r" b="b"/>
            <a:pathLst>
              <a:path w="4938123" h="7329429">
                <a:moveTo>
                  <a:pt x="0" y="0"/>
                </a:moveTo>
                <a:lnTo>
                  <a:pt x="4938123" y="0"/>
                </a:lnTo>
                <a:lnTo>
                  <a:pt x="4938123" y="7329430"/>
                </a:lnTo>
                <a:lnTo>
                  <a:pt x="0" y="73294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97"/>
            </a:stretch>
          </a:blipFill>
        </p:spPr>
      </p:sp>
      <p:sp>
        <p:nvSpPr>
          <p:cNvPr id="8" name="Freeform 8"/>
          <p:cNvSpPr/>
          <p:nvPr/>
        </p:nvSpPr>
        <p:spPr>
          <a:xfrm rot="-574448">
            <a:off x="61038" y="527936"/>
            <a:ext cx="6764833" cy="4973813"/>
          </a:xfrm>
          <a:custGeom>
            <a:avLst/>
            <a:gdLst/>
            <a:ahLst/>
            <a:cxnLst/>
            <a:rect l="l" t="t" r="r" b="b"/>
            <a:pathLst>
              <a:path w="6764833" h="4973813">
                <a:moveTo>
                  <a:pt x="0" y="0"/>
                </a:moveTo>
                <a:lnTo>
                  <a:pt x="6764833" y="0"/>
                </a:lnTo>
                <a:lnTo>
                  <a:pt x="6764833" y="4973813"/>
                </a:lnTo>
                <a:lnTo>
                  <a:pt x="0" y="49738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87571">
            <a:off x="11575335" y="755771"/>
            <a:ext cx="6521653" cy="4634221"/>
          </a:xfrm>
          <a:custGeom>
            <a:avLst/>
            <a:gdLst/>
            <a:ahLst/>
            <a:cxnLst/>
            <a:rect l="l" t="t" r="r" b="b"/>
            <a:pathLst>
              <a:path w="6521653" h="4634221">
                <a:moveTo>
                  <a:pt x="0" y="0"/>
                </a:moveTo>
                <a:lnTo>
                  <a:pt x="6521653" y="0"/>
                </a:lnTo>
                <a:lnTo>
                  <a:pt x="6521653" y="4634221"/>
                </a:lnTo>
                <a:lnTo>
                  <a:pt x="0" y="46342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378" t="-5579" r="-2643" b="-334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432397" y="9103908"/>
            <a:ext cx="3415263" cy="1109960"/>
          </a:xfrm>
          <a:custGeom>
            <a:avLst/>
            <a:gdLst/>
            <a:ahLst/>
            <a:cxnLst/>
            <a:rect l="l" t="t" r="r" b="b"/>
            <a:pathLst>
              <a:path w="3415263" h="1109960">
                <a:moveTo>
                  <a:pt x="0" y="0"/>
                </a:moveTo>
                <a:lnTo>
                  <a:pt x="3415263" y="0"/>
                </a:lnTo>
                <a:lnTo>
                  <a:pt x="3415263" y="1109961"/>
                </a:lnTo>
                <a:lnTo>
                  <a:pt x="0" y="11099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2814893" y="9168722"/>
            <a:ext cx="3415263" cy="1107969"/>
          </a:xfrm>
          <a:custGeom>
            <a:avLst/>
            <a:gdLst/>
            <a:ahLst/>
            <a:cxnLst/>
            <a:rect l="l" t="t" r="r" b="b"/>
            <a:pathLst>
              <a:path w="3415263" h="1107969">
                <a:moveTo>
                  <a:pt x="3415263" y="0"/>
                </a:moveTo>
                <a:lnTo>
                  <a:pt x="0" y="0"/>
                </a:lnTo>
                <a:lnTo>
                  <a:pt x="0" y="1107969"/>
                </a:lnTo>
                <a:lnTo>
                  <a:pt x="3415263" y="1107969"/>
                </a:lnTo>
                <a:lnTo>
                  <a:pt x="3415263" y="0"/>
                </a:lnTo>
                <a:close/>
              </a:path>
            </a:pathLst>
          </a:custGeom>
          <a:blipFill>
            <a:blip r:embed="rId8"/>
            <a:stretch>
              <a:fillRect t="-179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34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762118" y="8395812"/>
            <a:ext cx="3434811" cy="561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52"/>
              </a:lnSpc>
              <a:spcBef>
                <a:spcPct val="0"/>
              </a:spcBef>
            </a:pPr>
            <a:r>
              <a:rPr lang="en-US" sz="2768" spc="481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MORAR IUSTINA</a:t>
            </a:r>
          </a:p>
        </p:txBody>
      </p:sp>
      <p:sp>
        <p:nvSpPr>
          <p:cNvPr id="14" name="TextBox 14"/>
          <p:cNvSpPr txBox="1"/>
          <p:nvPr/>
        </p:nvSpPr>
        <p:spPr>
          <a:xfrm rot="954161">
            <a:off x="14151197" y="5796421"/>
            <a:ext cx="3434811" cy="561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52"/>
              </a:lnSpc>
              <a:spcBef>
                <a:spcPct val="0"/>
              </a:spcBef>
            </a:pPr>
            <a:r>
              <a:rPr lang="en-US" sz="2768" spc="481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LUNCAȘU MAIA</a:t>
            </a:r>
          </a:p>
        </p:txBody>
      </p:sp>
      <p:sp>
        <p:nvSpPr>
          <p:cNvPr id="15" name="TextBox 15"/>
          <p:cNvSpPr txBox="1"/>
          <p:nvPr/>
        </p:nvSpPr>
        <p:spPr>
          <a:xfrm rot="-662314">
            <a:off x="457651" y="5795009"/>
            <a:ext cx="3434811" cy="561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52"/>
              </a:lnSpc>
              <a:spcBef>
                <a:spcPct val="0"/>
              </a:spcBef>
            </a:pPr>
            <a:r>
              <a:rPr lang="en-US" sz="2768" spc="481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NASRELDIN MAI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29212" y="5910284"/>
            <a:ext cx="4943918" cy="4604024"/>
          </a:xfrm>
          <a:custGeom>
            <a:avLst/>
            <a:gdLst/>
            <a:ahLst/>
            <a:cxnLst/>
            <a:rect l="l" t="t" r="r" b="b"/>
            <a:pathLst>
              <a:path w="4943918" h="4604024">
                <a:moveTo>
                  <a:pt x="4943919" y="0"/>
                </a:moveTo>
                <a:lnTo>
                  <a:pt x="0" y="0"/>
                </a:lnTo>
                <a:lnTo>
                  <a:pt x="0" y="4604024"/>
                </a:lnTo>
                <a:lnTo>
                  <a:pt x="4943919" y="4604024"/>
                </a:lnTo>
                <a:lnTo>
                  <a:pt x="4943919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451773"/>
            <a:ext cx="16230600" cy="6692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9"/>
              </a:lnSpc>
            </a:pPr>
            <a:r>
              <a:rPr lang="en-US" sz="2650" spc="222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În loc de încheiere...</a:t>
            </a:r>
          </a:p>
          <a:p>
            <a:pPr algn="ctr">
              <a:lnSpc>
                <a:spcPts val="5379"/>
              </a:lnSpc>
            </a:pPr>
            <a:r>
              <a:rPr lang="en-US" sz="2650" spc="222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„Paștele prin ochi de copil” nu este doar o colecție de creații – este o fereastră către inimile pure, luminoase și sincere ale copiilor. Prin desenele lor, prin cuvintele simple, ei ne reamintesc ceea ce contează cu adevărat: bucuria de a dărui, credința, speranța și iubirea care înfloresc în familie și în suflet.</a:t>
            </a:r>
          </a:p>
          <a:p>
            <a:pPr algn="ctr">
              <a:lnSpc>
                <a:spcPts val="5379"/>
              </a:lnSpc>
            </a:pPr>
            <a:r>
              <a:rPr lang="en-US" sz="2650" spc="222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Le mulțumim tuturor copiilor care au dat culoare acestui eBook și profesorilor care i-au îndrumat cu răbdare și entuziasm. Fiecare pagină e o bucurie – o invitație la a privi lumea cu mai multă seninătate și recunoștință.</a:t>
            </a:r>
          </a:p>
          <a:p>
            <a:pPr algn="ctr">
              <a:lnSpc>
                <a:spcPts val="5379"/>
              </a:lnSpc>
            </a:pPr>
            <a:r>
              <a:rPr lang="en-US" sz="2650" spc="222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Să purtăm cu noi această lumină a copilăriei, nu doar de Paște, ci în toate zilele care urmează.</a:t>
            </a:r>
          </a:p>
          <a:p>
            <a:pPr algn="ctr">
              <a:lnSpc>
                <a:spcPts val="5379"/>
              </a:lnSpc>
            </a:pPr>
            <a:r>
              <a:rPr lang="en-US" sz="2650" spc="222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Paște cu pace în suflet și zâmbete în priviri!</a:t>
            </a:r>
          </a:p>
        </p:txBody>
      </p:sp>
      <p:sp>
        <p:nvSpPr>
          <p:cNvPr id="5" name="Freeform 5"/>
          <p:cNvSpPr/>
          <p:nvPr/>
        </p:nvSpPr>
        <p:spPr>
          <a:xfrm rot="-364306" flipH="1">
            <a:off x="13716956" y="6288283"/>
            <a:ext cx="5457799" cy="4118364"/>
          </a:xfrm>
          <a:custGeom>
            <a:avLst/>
            <a:gdLst/>
            <a:ahLst/>
            <a:cxnLst/>
            <a:rect l="l" t="t" r="r" b="b"/>
            <a:pathLst>
              <a:path w="5457799" h="4118364">
                <a:moveTo>
                  <a:pt x="5457799" y="0"/>
                </a:moveTo>
                <a:lnTo>
                  <a:pt x="0" y="0"/>
                </a:lnTo>
                <a:lnTo>
                  <a:pt x="0" y="4118364"/>
                </a:lnTo>
                <a:lnTo>
                  <a:pt x="5457799" y="4118364"/>
                </a:lnTo>
                <a:lnTo>
                  <a:pt x="5457799" y="0"/>
                </a:lnTo>
                <a:close/>
              </a:path>
            </a:pathLst>
          </a:custGeom>
          <a:blipFill>
            <a:blip r:embed="rId4">
              <a:alphaModFix amt="75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79465">
            <a:off x="12280593" y="8415902"/>
            <a:ext cx="1487996" cy="2500833"/>
          </a:xfrm>
          <a:custGeom>
            <a:avLst/>
            <a:gdLst/>
            <a:ahLst/>
            <a:cxnLst/>
            <a:rect l="l" t="t" r="r" b="b"/>
            <a:pathLst>
              <a:path w="1487996" h="2500833">
                <a:moveTo>
                  <a:pt x="0" y="0"/>
                </a:moveTo>
                <a:lnTo>
                  <a:pt x="1487996" y="0"/>
                </a:lnTo>
                <a:lnTo>
                  <a:pt x="1487996" y="2500833"/>
                </a:lnTo>
                <a:lnTo>
                  <a:pt x="0" y="25008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43105" flipH="1">
            <a:off x="4987369" y="8486323"/>
            <a:ext cx="1487996" cy="2500833"/>
          </a:xfrm>
          <a:custGeom>
            <a:avLst/>
            <a:gdLst/>
            <a:ahLst/>
            <a:cxnLst/>
            <a:rect l="l" t="t" r="r" b="b"/>
            <a:pathLst>
              <a:path w="1487996" h="2500833">
                <a:moveTo>
                  <a:pt x="1487996" y="0"/>
                </a:moveTo>
                <a:lnTo>
                  <a:pt x="0" y="0"/>
                </a:lnTo>
                <a:lnTo>
                  <a:pt x="0" y="2500833"/>
                </a:lnTo>
                <a:lnTo>
                  <a:pt x="1487996" y="2500833"/>
                </a:lnTo>
                <a:lnTo>
                  <a:pt x="148799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590225" y="9004901"/>
            <a:ext cx="7802346" cy="1864985"/>
          </a:xfrm>
          <a:custGeom>
            <a:avLst/>
            <a:gdLst/>
            <a:ahLst/>
            <a:cxnLst/>
            <a:rect l="l" t="t" r="r" b="b"/>
            <a:pathLst>
              <a:path w="7802346" h="1864985">
                <a:moveTo>
                  <a:pt x="0" y="0"/>
                </a:moveTo>
                <a:lnTo>
                  <a:pt x="7802346" y="0"/>
                </a:lnTo>
                <a:lnTo>
                  <a:pt x="7802346" y="1864985"/>
                </a:lnTo>
                <a:lnTo>
                  <a:pt x="0" y="18649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171" b="-517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19632" y="8027700"/>
            <a:ext cx="1001519" cy="1185230"/>
          </a:xfrm>
          <a:custGeom>
            <a:avLst/>
            <a:gdLst/>
            <a:ahLst/>
            <a:cxnLst/>
            <a:rect l="l" t="t" r="r" b="b"/>
            <a:pathLst>
              <a:path w="1001519" h="1185230">
                <a:moveTo>
                  <a:pt x="0" y="0"/>
                </a:moveTo>
                <a:lnTo>
                  <a:pt x="1001519" y="0"/>
                </a:lnTo>
                <a:lnTo>
                  <a:pt x="1001519" y="1185229"/>
                </a:lnTo>
                <a:lnTo>
                  <a:pt x="0" y="11852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08470" y="7962592"/>
            <a:ext cx="996396" cy="1185230"/>
          </a:xfrm>
          <a:custGeom>
            <a:avLst/>
            <a:gdLst/>
            <a:ahLst/>
            <a:cxnLst/>
            <a:rect l="l" t="t" r="r" b="b"/>
            <a:pathLst>
              <a:path w="996396" h="1185230">
                <a:moveTo>
                  <a:pt x="0" y="0"/>
                </a:moveTo>
                <a:lnTo>
                  <a:pt x="996397" y="0"/>
                </a:lnTo>
                <a:lnTo>
                  <a:pt x="996397" y="1185230"/>
                </a:lnTo>
                <a:lnTo>
                  <a:pt x="0" y="11852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04665">
            <a:off x="8620672" y="8629051"/>
            <a:ext cx="802884" cy="751701"/>
          </a:xfrm>
          <a:custGeom>
            <a:avLst/>
            <a:gdLst/>
            <a:ahLst/>
            <a:cxnLst/>
            <a:rect l="l" t="t" r="r" b="b"/>
            <a:pathLst>
              <a:path w="802884" h="751701">
                <a:moveTo>
                  <a:pt x="0" y="0"/>
                </a:moveTo>
                <a:lnTo>
                  <a:pt x="802885" y="0"/>
                </a:lnTo>
                <a:lnTo>
                  <a:pt x="802885" y="751701"/>
                </a:lnTo>
                <a:lnTo>
                  <a:pt x="0" y="7517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704665">
            <a:off x="10537487" y="8629051"/>
            <a:ext cx="802884" cy="751701"/>
          </a:xfrm>
          <a:custGeom>
            <a:avLst/>
            <a:gdLst/>
            <a:ahLst/>
            <a:cxnLst/>
            <a:rect l="l" t="t" r="r" b="b"/>
            <a:pathLst>
              <a:path w="802884" h="751701">
                <a:moveTo>
                  <a:pt x="0" y="0"/>
                </a:moveTo>
                <a:lnTo>
                  <a:pt x="802884" y="0"/>
                </a:lnTo>
                <a:lnTo>
                  <a:pt x="802884" y="751701"/>
                </a:lnTo>
                <a:lnTo>
                  <a:pt x="0" y="7517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7432427"/>
            <a:ext cx="16230600" cy="652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5"/>
              </a:lnSpc>
            </a:pPr>
            <a:r>
              <a:rPr lang="en-US" sz="2850" spc="239">
                <a:solidFill>
                  <a:srgbClr val="80992E"/>
                </a:solidFill>
                <a:latin typeface="Holla"/>
                <a:ea typeface="Holla"/>
                <a:cs typeface="Holla"/>
                <a:sym typeface="Holla"/>
              </a:rPr>
              <a:t>Echipa Proiectului Educatie Deschisă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35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63510" y="1249874"/>
            <a:ext cx="5063610" cy="7158475"/>
          </a:xfrm>
          <a:custGeom>
            <a:avLst/>
            <a:gdLst/>
            <a:ahLst/>
            <a:cxnLst/>
            <a:rect l="l" t="t" r="r" b="b"/>
            <a:pathLst>
              <a:path w="5063610" h="7158475">
                <a:moveTo>
                  <a:pt x="0" y="0"/>
                </a:moveTo>
                <a:lnTo>
                  <a:pt x="5063610" y="0"/>
                </a:lnTo>
                <a:lnTo>
                  <a:pt x="5063610" y="7158475"/>
                </a:lnTo>
                <a:lnTo>
                  <a:pt x="0" y="7158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640640" y="356729"/>
            <a:ext cx="5006719" cy="7076635"/>
          </a:xfrm>
          <a:custGeom>
            <a:avLst/>
            <a:gdLst/>
            <a:ahLst/>
            <a:cxnLst/>
            <a:rect l="l" t="t" r="r" b="b"/>
            <a:pathLst>
              <a:path w="5006719" h="7076635">
                <a:moveTo>
                  <a:pt x="0" y="0"/>
                </a:moveTo>
                <a:lnTo>
                  <a:pt x="5006720" y="0"/>
                </a:lnTo>
                <a:lnTo>
                  <a:pt x="5006720" y="7076636"/>
                </a:lnTo>
                <a:lnTo>
                  <a:pt x="0" y="7076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519138" y="1249874"/>
            <a:ext cx="5250899" cy="7158475"/>
          </a:xfrm>
          <a:custGeom>
            <a:avLst/>
            <a:gdLst/>
            <a:ahLst/>
            <a:cxnLst/>
            <a:rect l="l" t="t" r="r" b="b"/>
            <a:pathLst>
              <a:path w="5250899" h="7158475">
                <a:moveTo>
                  <a:pt x="0" y="0"/>
                </a:moveTo>
                <a:lnTo>
                  <a:pt x="5250899" y="0"/>
                </a:lnTo>
                <a:lnTo>
                  <a:pt x="5250899" y="7158475"/>
                </a:lnTo>
                <a:lnTo>
                  <a:pt x="0" y="71584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678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28486" y="8587019"/>
            <a:ext cx="3973480" cy="559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19"/>
              </a:lnSpc>
              <a:spcBef>
                <a:spcPct val="0"/>
              </a:spcBef>
            </a:pPr>
            <a:r>
              <a:rPr lang="en-US" sz="2812" spc="945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CREȚU IRINA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98950" y="7584036"/>
            <a:ext cx="4490100" cy="559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23"/>
              </a:lnSpc>
              <a:spcBef>
                <a:spcPct val="0"/>
              </a:spcBef>
            </a:pPr>
            <a:r>
              <a:rPr lang="en-US" sz="2815" spc="946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CRIȘAN SOPHIA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899538" y="8587075"/>
            <a:ext cx="4490100" cy="559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23"/>
              </a:lnSpc>
              <a:spcBef>
                <a:spcPct val="0"/>
              </a:spcBef>
            </a:pPr>
            <a:r>
              <a:rPr lang="en-US" sz="2815" spc="946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LUPU SOFIA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57710" y="9086850"/>
            <a:ext cx="6172581" cy="67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23"/>
              </a:lnSpc>
              <a:spcBef>
                <a:spcPct val="0"/>
              </a:spcBef>
            </a:pPr>
            <a:r>
              <a:rPr lang="en-US" sz="3415" spc="1147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PROF. BILIUȚĂ INGA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71066" y="540662"/>
            <a:ext cx="6446485" cy="4834864"/>
          </a:xfrm>
          <a:custGeom>
            <a:avLst/>
            <a:gdLst/>
            <a:ahLst/>
            <a:cxnLst/>
            <a:rect l="l" t="t" r="r" b="b"/>
            <a:pathLst>
              <a:path w="6446485" h="4834864">
                <a:moveTo>
                  <a:pt x="0" y="0"/>
                </a:moveTo>
                <a:lnTo>
                  <a:pt x="6446485" y="0"/>
                </a:lnTo>
                <a:lnTo>
                  <a:pt x="6446485" y="4834864"/>
                </a:lnTo>
                <a:lnTo>
                  <a:pt x="0" y="48348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34681" y="3803066"/>
            <a:ext cx="5630283" cy="3978476"/>
          </a:xfrm>
          <a:custGeom>
            <a:avLst/>
            <a:gdLst/>
            <a:ahLst/>
            <a:cxnLst/>
            <a:rect l="l" t="t" r="r" b="b"/>
            <a:pathLst>
              <a:path w="5630283" h="3978476">
                <a:moveTo>
                  <a:pt x="0" y="0"/>
                </a:moveTo>
                <a:lnTo>
                  <a:pt x="5630283" y="0"/>
                </a:lnTo>
                <a:lnTo>
                  <a:pt x="5630283" y="3978476"/>
                </a:lnTo>
                <a:lnTo>
                  <a:pt x="0" y="39784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951856" y="4181702"/>
            <a:ext cx="5863425" cy="4143219"/>
          </a:xfrm>
          <a:custGeom>
            <a:avLst/>
            <a:gdLst/>
            <a:ahLst/>
            <a:cxnLst/>
            <a:rect l="l" t="t" r="r" b="b"/>
            <a:pathLst>
              <a:path w="5863425" h="4143219">
                <a:moveTo>
                  <a:pt x="0" y="0"/>
                </a:moveTo>
                <a:lnTo>
                  <a:pt x="5863425" y="0"/>
                </a:lnTo>
                <a:lnTo>
                  <a:pt x="5863425" y="4143220"/>
                </a:lnTo>
                <a:lnTo>
                  <a:pt x="0" y="41432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98608" y="7676188"/>
            <a:ext cx="3569387" cy="1582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4"/>
              </a:lnSpc>
              <a:spcBef>
                <a:spcPct val="0"/>
              </a:spcBef>
            </a:pPr>
            <a:r>
              <a:rPr lang="en-US" sz="2796" spc="939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GRIGORAȘ ANTONIA ELENA 6 ANI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127266" y="5622154"/>
            <a:ext cx="4033467" cy="111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2"/>
              </a:lnSpc>
            </a:pPr>
            <a:r>
              <a:rPr lang="en-US" sz="2868" spc="96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BELEHUZI EVA </a:t>
            </a:r>
          </a:p>
          <a:p>
            <a:pPr marL="0" lvl="0" indent="0" algn="ctr">
              <a:lnSpc>
                <a:spcPts val="4302"/>
              </a:lnSpc>
              <a:spcBef>
                <a:spcPct val="0"/>
              </a:spcBef>
            </a:pPr>
            <a:r>
              <a:rPr lang="en-US" sz="2868" spc="96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5 ANI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781814" y="7595933"/>
            <a:ext cx="4033467" cy="1662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02"/>
              </a:lnSpc>
              <a:spcBef>
                <a:spcPct val="0"/>
              </a:spcBef>
            </a:pPr>
            <a:r>
              <a:rPr lang="en-US" sz="2868" spc="96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VISTERNEANU ADELINA ȘTEFANIA 6 ANI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68952" y="9096375"/>
            <a:ext cx="6750095" cy="615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r>
              <a:rPr lang="en-US" sz="3068" spc="1030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PROF. GAVRILĂ MARIANA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661840"/>
            <a:ext cx="4360651" cy="6002537"/>
          </a:xfrm>
          <a:custGeom>
            <a:avLst/>
            <a:gdLst/>
            <a:ahLst/>
            <a:cxnLst/>
            <a:rect l="l" t="t" r="r" b="b"/>
            <a:pathLst>
              <a:path w="4360651" h="6002537">
                <a:moveTo>
                  <a:pt x="0" y="0"/>
                </a:moveTo>
                <a:lnTo>
                  <a:pt x="4360651" y="0"/>
                </a:lnTo>
                <a:lnTo>
                  <a:pt x="4360651" y="6002537"/>
                </a:lnTo>
                <a:lnTo>
                  <a:pt x="0" y="60025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8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16819" y="662379"/>
            <a:ext cx="4254361" cy="6002537"/>
          </a:xfrm>
          <a:custGeom>
            <a:avLst/>
            <a:gdLst/>
            <a:ahLst/>
            <a:cxnLst/>
            <a:rect l="l" t="t" r="r" b="b"/>
            <a:pathLst>
              <a:path w="4254361" h="6002537">
                <a:moveTo>
                  <a:pt x="0" y="0"/>
                </a:moveTo>
                <a:lnTo>
                  <a:pt x="4254362" y="0"/>
                </a:lnTo>
                <a:lnTo>
                  <a:pt x="4254362" y="6002537"/>
                </a:lnTo>
                <a:lnTo>
                  <a:pt x="0" y="60025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18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05447" y="1661840"/>
            <a:ext cx="4453853" cy="5917713"/>
          </a:xfrm>
          <a:custGeom>
            <a:avLst/>
            <a:gdLst/>
            <a:ahLst/>
            <a:cxnLst/>
            <a:rect l="l" t="t" r="r" b="b"/>
            <a:pathLst>
              <a:path w="4453853" h="5917713">
                <a:moveTo>
                  <a:pt x="0" y="0"/>
                </a:moveTo>
                <a:lnTo>
                  <a:pt x="4453853" y="0"/>
                </a:lnTo>
                <a:lnTo>
                  <a:pt x="4453853" y="5917712"/>
                </a:lnTo>
                <a:lnTo>
                  <a:pt x="0" y="5917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355"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5611237" y="7996569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2875740" y="0"/>
                </a:moveTo>
                <a:lnTo>
                  <a:pt x="0" y="0"/>
                </a:lnTo>
                <a:lnTo>
                  <a:pt x="0" y="2523462"/>
                </a:lnTo>
                <a:lnTo>
                  <a:pt x="2875740" y="2523462"/>
                </a:lnTo>
                <a:lnTo>
                  <a:pt x="287574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4332" y="7782723"/>
            <a:ext cx="3569387" cy="545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4"/>
              </a:lnSpc>
              <a:spcBef>
                <a:spcPct val="0"/>
              </a:spcBef>
            </a:pPr>
            <a:r>
              <a:rPr lang="en-US" sz="2796" spc="939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NAN MATEI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27266" y="6773091"/>
            <a:ext cx="4033467" cy="111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02"/>
              </a:lnSpc>
              <a:spcBef>
                <a:spcPct val="0"/>
              </a:spcBef>
            </a:pPr>
            <a:r>
              <a:rPr lang="en-US" sz="2868" spc="96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TODORAN ALEXANDRA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015640" y="7683137"/>
            <a:ext cx="4033467" cy="576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02"/>
              </a:lnSpc>
              <a:spcBef>
                <a:spcPct val="0"/>
              </a:spcBef>
            </a:pPr>
            <a:r>
              <a:rPr lang="en-US" sz="2868" spc="96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OLTEAN SARA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10588" y="8413695"/>
            <a:ext cx="11308612" cy="2326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2"/>
              </a:lnSpc>
            </a:pPr>
            <a:r>
              <a:rPr lang="en-US" sz="3068" spc="1030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PROF. BORBELI LUCIA</a:t>
            </a:r>
          </a:p>
          <a:p>
            <a:pPr algn="ctr">
              <a:lnSpc>
                <a:spcPts val="4602"/>
              </a:lnSpc>
            </a:pPr>
            <a:r>
              <a:rPr lang="en-US" sz="3068" spc="1030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ȘcOALA GIMNAZIALĂ „LIVIU REBREANU” MIERCUREA CIUC, JUD.HARGHITA</a:t>
            </a:r>
          </a:p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endParaRPr lang="en-US" sz="3068" spc="1030">
              <a:solidFill>
                <a:srgbClr val="80992E"/>
              </a:solidFill>
              <a:latin typeface="Zing Rust Base"/>
              <a:ea typeface="Zing Rust Base"/>
              <a:cs typeface="Zing Rust Base"/>
              <a:sym typeface="Zing Rust Base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178982" y="7916073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0" y="0"/>
                </a:moveTo>
                <a:lnTo>
                  <a:pt x="2875741" y="0"/>
                </a:lnTo>
                <a:lnTo>
                  <a:pt x="2875741" y="2523462"/>
                </a:lnTo>
                <a:lnTo>
                  <a:pt x="0" y="25234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Freeform 3"/>
          <p:cNvSpPr/>
          <p:nvPr/>
        </p:nvSpPr>
        <p:spPr>
          <a:xfrm rot="-797240">
            <a:off x="-21299" y="4560452"/>
            <a:ext cx="4782991" cy="3396703"/>
          </a:xfrm>
          <a:custGeom>
            <a:avLst/>
            <a:gdLst/>
            <a:ahLst/>
            <a:cxnLst/>
            <a:rect l="l" t="t" r="r" b="b"/>
            <a:pathLst>
              <a:path w="4782991" h="3396703">
                <a:moveTo>
                  <a:pt x="0" y="0"/>
                </a:moveTo>
                <a:lnTo>
                  <a:pt x="4782991" y="0"/>
                </a:lnTo>
                <a:lnTo>
                  <a:pt x="4782991" y="3396703"/>
                </a:lnTo>
                <a:lnTo>
                  <a:pt x="0" y="3396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31" t="-10476" r="-1267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85450" y="270812"/>
            <a:ext cx="4427271" cy="6132827"/>
          </a:xfrm>
          <a:custGeom>
            <a:avLst/>
            <a:gdLst/>
            <a:ahLst/>
            <a:cxnLst/>
            <a:rect l="l" t="t" r="r" b="b"/>
            <a:pathLst>
              <a:path w="4427271" h="6132827">
                <a:moveTo>
                  <a:pt x="0" y="0"/>
                </a:moveTo>
                <a:lnTo>
                  <a:pt x="4427271" y="0"/>
                </a:lnTo>
                <a:lnTo>
                  <a:pt x="4427271" y="6132827"/>
                </a:lnTo>
                <a:lnTo>
                  <a:pt x="0" y="6132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360" t="-11527" r="-9911" b="-1033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027266" y="271919"/>
            <a:ext cx="4266935" cy="6132827"/>
          </a:xfrm>
          <a:custGeom>
            <a:avLst/>
            <a:gdLst/>
            <a:ahLst/>
            <a:cxnLst/>
            <a:rect l="l" t="t" r="r" b="b"/>
            <a:pathLst>
              <a:path w="4266935" h="6132827">
                <a:moveTo>
                  <a:pt x="0" y="0"/>
                </a:moveTo>
                <a:lnTo>
                  <a:pt x="4266935" y="0"/>
                </a:lnTo>
                <a:lnTo>
                  <a:pt x="4266935" y="6132827"/>
                </a:lnTo>
                <a:lnTo>
                  <a:pt x="0" y="61328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612" t="-9142" r="-9140" b="-1271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08526" y="1645267"/>
            <a:ext cx="4376360" cy="5889141"/>
          </a:xfrm>
          <a:custGeom>
            <a:avLst/>
            <a:gdLst/>
            <a:ahLst/>
            <a:cxnLst/>
            <a:rect l="l" t="t" r="r" b="b"/>
            <a:pathLst>
              <a:path w="4376360" h="5889141">
                <a:moveTo>
                  <a:pt x="0" y="0"/>
                </a:moveTo>
                <a:lnTo>
                  <a:pt x="4376360" y="0"/>
                </a:lnTo>
                <a:lnTo>
                  <a:pt x="4376360" y="5889142"/>
                </a:lnTo>
                <a:lnTo>
                  <a:pt x="0" y="58891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6987"/>
            </a:stretch>
          </a:blipFill>
        </p:spPr>
      </p:sp>
      <p:sp>
        <p:nvSpPr>
          <p:cNvPr id="7" name="TextBox 7"/>
          <p:cNvSpPr txBox="1"/>
          <p:nvPr/>
        </p:nvSpPr>
        <p:spPr>
          <a:xfrm rot="-933759">
            <a:off x="1693371" y="7578347"/>
            <a:ext cx="3569387" cy="1063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4"/>
              </a:lnSpc>
              <a:spcBef>
                <a:spcPct val="0"/>
              </a:spcBef>
            </a:pPr>
            <a:r>
              <a:rPr lang="en-US" sz="2796" spc="939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COVACIU ARMANDO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010533" y="6670972"/>
            <a:ext cx="4033467" cy="576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02"/>
              </a:lnSpc>
              <a:spcBef>
                <a:spcPct val="0"/>
              </a:spcBef>
            </a:pPr>
            <a:r>
              <a:rPr lang="en-US" sz="2868" spc="96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DAN ALEXIA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779972" y="7882249"/>
            <a:ext cx="4033467" cy="576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02"/>
              </a:lnSpc>
              <a:spcBef>
                <a:spcPct val="0"/>
              </a:spcBef>
            </a:pPr>
            <a:r>
              <a:rPr lang="en-US" sz="2868" spc="96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MOȘORAN YVETTE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89425" y="8299414"/>
            <a:ext cx="10796693" cy="2326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2"/>
              </a:lnSpc>
            </a:pPr>
            <a:r>
              <a:rPr lang="en-US" sz="3068" spc="1030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PROF. FLOREA GEORGETA JULIETA AMALIA</a:t>
            </a:r>
          </a:p>
          <a:p>
            <a:pPr algn="ctr">
              <a:lnSpc>
                <a:spcPts val="4602"/>
              </a:lnSpc>
            </a:pPr>
            <a:r>
              <a:rPr lang="en-US" sz="3068" spc="1030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ȘCOALA GIMNAZIALĂ VIOREL HORJ DRĂGĂNEȘTI</a:t>
            </a:r>
          </a:p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endParaRPr lang="en-US" sz="3068" spc="1030">
              <a:solidFill>
                <a:srgbClr val="80992E"/>
              </a:solidFill>
              <a:latin typeface="Zing Rust Base"/>
              <a:ea typeface="Zing Rust Base"/>
              <a:cs typeface="Zing Rust Base"/>
              <a:sym typeface="Zing Rust Base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146263" y="7996569"/>
            <a:ext cx="2785524" cy="2444297"/>
          </a:xfrm>
          <a:custGeom>
            <a:avLst/>
            <a:gdLst/>
            <a:ahLst/>
            <a:cxnLst/>
            <a:rect l="l" t="t" r="r" b="b"/>
            <a:pathLst>
              <a:path w="2785524" h="2444297">
                <a:moveTo>
                  <a:pt x="0" y="0"/>
                </a:moveTo>
                <a:lnTo>
                  <a:pt x="2785524" y="0"/>
                </a:lnTo>
                <a:lnTo>
                  <a:pt x="2785524" y="2444297"/>
                </a:lnTo>
                <a:lnTo>
                  <a:pt x="0" y="24442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5604250" y="7996569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2875741" y="0"/>
                </a:moveTo>
                <a:lnTo>
                  <a:pt x="0" y="0"/>
                </a:lnTo>
                <a:lnTo>
                  <a:pt x="0" y="2523462"/>
                </a:lnTo>
                <a:lnTo>
                  <a:pt x="2875741" y="2523462"/>
                </a:lnTo>
                <a:lnTo>
                  <a:pt x="287574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56559" y="1804789"/>
            <a:ext cx="5974883" cy="5168580"/>
          </a:xfrm>
          <a:custGeom>
            <a:avLst/>
            <a:gdLst/>
            <a:ahLst/>
            <a:cxnLst/>
            <a:rect l="l" t="t" r="r" b="b"/>
            <a:pathLst>
              <a:path w="5974883" h="5168580">
                <a:moveTo>
                  <a:pt x="0" y="0"/>
                </a:moveTo>
                <a:lnTo>
                  <a:pt x="5974882" y="0"/>
                </a:lnTo>
                <a:lnTo>
                  <a:pt x="5974882" y="5168581"/>
                </a:lnTo>
                <a:lnTo>
                  <a:pt x="0" y="51685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068" r="-10055" b="-7111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4289" y="921206"/>
            <a:ext cx="4627450" cy="6516485"/>
          </a:xfrm>
          <a:custGeom>
            <a:avLst/>
            <a:gdLst/>
            <a:ahLst/>
            <a:cxnLst/>
            <a:rect l="l" t="t" r="r" b="b"/>
            <a:pathLst>
              <a:path w="4627450" h="6516485">
                <a:moveTo>
                  <a:pt x="0" y="0"/>
                </a:moveTo>
                <a:lnTo>
                  <a:pt x="4627451" y="0"/>
                </a:lnTo>
                <a:lnTo>
                  <a:pt x="4627451" y="6516485"/>
                </a:lnTo>
                <a:lnTo>
                  <a:pt x="0" y="65164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215" r="-15803" b="-18330"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580851" y="921206"/>
            <a:ext cx="5234430" cy="6052164"/>
          </a:xfrm>
          <a:custGeom>
            <a:avLst/>
            <a:gdLst/>
            <a:ahLst/>
            <a:cxnLst/>
            <a:rect l="l" t="t" r="r" b="b"/>
            <a:pathLst>
              <a:path w="5234430" h="6052164">
                <a:moveTo>
                  <a:pt x="0" y="0"/>
                </a:moveTo>
                <a:lnTo>
                  <a:pt x="5234430" y="0"/>
                </a:lnTo>
                <a:lnTo>
                  <a:pt x="5234430" y="6052164"/>
                </a:lnTo>
                <a:lnTo>
                  <a:pt x="0" y="60521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985" t="-25797" b="-161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01100" y="7857633"/>
            <a:ext cx="3569387" cy="545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4"/>
              </a:lnSpc>
              <a:spcBef>
                <a:spcPct val="0"/>
              </a:spcBef>
            </a:pPr>
            <a:r>
              <a:rPr lang="en-US" sz="2796" spc="939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FARKAS AMELIA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58171" y="7449842"/>
            <a:ext cx="4033467" cy="576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02"/>
              </a:lnSpc>
              <a:spcBef>
                <a:spcPct val="0"/>
              </a:spcBef>
            </a:pPr>
            <a:r>
              <a:rPr lang="en-US" sz="2868" spc="96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MIHAI SOFIA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225833" y="7178380"/>
            <a:ext cx="4033467" cy="111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02"/>
              </a:lnSpc>
              <a:spcBef>
                <a:spcPct val="0"/>
              </a:spcBef>
            </a:pPr>
            <a:r>
              <a:rPr lang="en-US" sz="2868" spc="963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CANȚÎR ALEXANDRU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57573" y="8794248"/>
            <a:ext cx="10845447" cy="1755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2"/>
              </a:lnSpc>
            </a:pPr>
            <a:r>
              <a:rPr lang="en-US" sz="3068" spc="1030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PROF. ALBULESCU CORNELIA</a:t>
            </a:r>
          </a:p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r>
              <a:rPr lang="en-US" sz="3068" spc="1030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ȘCOALA GIMNAZIALĂ NR.24 TIMIȘOARA</a:t>
            </a:r>
          </a:p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endParaRPr lang="en-US" sz="3068" spc="1030">
              <a:solidFill>
                <a:srgbClr val="80992E"/>
              </a:solidFill>
              <a:latin typeface="Zing Rust Base"/>
              <a:ea typeface="Zing Rust Base"/>
              <a:cs typeface="Zing Rust Base"/>
              <a:sym typeface="Zing Rust Base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36770" y="7990983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0" y="0"/>
                </a:moveTo>
                <a:lnTo>
                  <a:pt x="2875740" y="0"/>
                </a:lnTo>
                <a:lnTo>
                  <a:pt x="2875740" y="2523462"/>
                </a:lnTo>
                <a:lnTo>
                  <a:pt x="0" y="25234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5412260" y="7990983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2875740" y="0"/>
                </a:moveTo>
                <a:lnTo>
                  <a:pt x="0" y="0"/>
                </a:lnTo>
                <a:lnTo>
                  <a:pt x="0" y="2523462"/>
                </a:lnTo>
                <a:lnTo>
                  <a:pt x="2875740" y="2523462"/>
                </a:lnTo>
                <a:lnTo>
                  <a:pt x="287574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1" b="-103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574734" y="414597"/>
            <a:ext cx="6025845" cy="8177392"/>
          </a:xfrm>
          <a:custGeom>
            <a:avLst/>
            <a:gdLst/>
            <a:ahLst/>
            <a:cxnLst/>
            <a:rect l="l" t="t" r="r" b="b"/>
            <a:pathLst>
              <a:path w="6025845" h="8177392">
                <a:moveTo>
                  <a:pt x="0" y="0"/>
                </a:moveTo>
                <a:lnTo>
                  <a:pt x="6025845" y="0"/>
                </a:lnTo>
                <a:lnTo>
                  <a:pt x="6025845" y="8177392"/>
                </a:lnTo>
                <a:lnTo>
                  <a:pt x="0" y="81773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84" t="-1648" r="-77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0010" y="1028700"/>
            <a:ext cx="9835341" cy="6986851"/>
          </a:xfrm>
          <a:custGeom>
            <a:avLst/>
            <a:gdLst/>
            <a:ahLst/>
            <a:cxnLst/>
            <a:rect l="l" t="t" r="r" b="b"/>
            <a:pathLst>
              <a:path w="9835341" h="6986851">
                <a:moveTo>
                  <a:pt x="0" y="0"/>
                </a:moveTo>
                <a:lnTo>
                  <a:pt x="9835341" y="0"/>
                </a:lnTo>
                <a:lnTo>
                  <a:pt x="9835341" y="6986851"/>
                </a:lnTo>
                <a:lnTo>
                  <a:pt x="0" y="69868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04" t="-811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708549" y="8584551"/>
            <a:ext cx="8870902" cy="1185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2"/>
              </a:lnSpc>
            </a:pPr>
            <a:r>
              <a:rPr lang="en-US" sz="3068" spc="1030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PROF. MOȚI ADINA DENISA</a:t>
            </a:r>
          </a:p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r>
              <a:rPr lang="en-US" sz="3068" spc="1030">
                <a:solidFill>
                  <a:srgbClr val="80992E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GRĂDINIȚA CU P.P. CHIȘINEU CRIȘ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8015551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0" y="0"/>
                </a:moveTo>
                <a:lnTo>
                  <a:pt x="2875740" y="0"/>
                </a:lnTo>
                <a:lnTo>
                  <a:pt x="2875740" y="2523462"/>
                </a:lnTo>
                <a:lnTo>
                  <a:pt x="0" y="25234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5412260" y="8015551"/>
            <a:ext cx="2875740" cy="2523462"/>
          </a:xfrm>
          <a:custGeom>
            <a:avLst/>
            <a:gdLst/>
            <a:ahLst/>
            <a:cxnLst/>
            <a:rect l="l" t="t" r="r" b="b"/>
            <a:pathLst>
              <a:path w="2875740" h="2523462">
                <a:moveTo>
                  <a:pt x="2875740" y="0"/>
                </a:moveTo>
                <a:lnTo>
                  <a:pt x="0" y="0"/>
                </a:lnTo>
                <a:lnTo>
                  <a:pt x="0" y="2523462"/>
                </a:lnTo>
                <a:lnTo>
                  <a:pt x="2875740" y="2523462"/>
                </a:lnTo>
                <a:lnTo>
                  <a:pt x="287574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868</Words>
  <Application>Microsoft Office PowerPoint</Application>
  <PresentationFormat>Particularizare</PresentationFormat>
  <Paragraphs>197</Paragraphs>
  <Slides>35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5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35</vt:i4>
      </vt:variant>
    </vt:vector>
  </HeadingPairs>
  <TitlesOfParts>
    <vt:vector size="41" baseType="lpstr">
      <vt:lpstr>Abril Fatface</vt:lpstr>
      <vt:lpstr>Arial</vt:lpstr>
      <vt:lpstr>Zing Rust Base</vt:lpstr>
      <vt:lpstr>Holla</vt:lpstr>
      <vt:lpstr>Calibri</vt:lpstr>
      <vt:lpstr>Office Theme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Copie a Green and Pink Watercolor Happy Easter Greeting Card</dc:title>
  <cp:lastModifiedBy>ana maria sasu</cp:lastModifiedBy>
  <cp:revision>2</cp:revision>
  <dcterms:created xsi:type="dcterms:W3CDTF">2006-08-16T00:00:00Z</dcterms:created>
  <dcterms:modified xsi:type="dcterms:W3CDTF">2025-05-20T19:34:10Z</dcterms:modified>
  <dc:identifier>DAGnBVOEygE</dc:identifier>
</cp:coreProperties>
</file>